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809" r:id="rId1"/>
  </p:sldMasterIdLst>
  <p:notesMasterIdLst>
    <p:notesMasterId r:id="rId23"/>
  </p:notesMasterIdLst>
  <p:sldIdLst>
    <p:sldId id="256" r:id="rId2"/>
    <p:sldId id="290" r:id="rId3"/>
    <p:sldId id="257" r:id="rId4"/>
    <p:sldId id="258" r:id="rId5"/>
    <p:sldId id="259" r:id="rId6"/>
    <p:sldId id="260" r:id="rId7"/>
    <p:sldId id="261" r:id="rId8"/>
    <p:sldId id="262" r:id="rId9"/>
    <p:sldId id="297" r:id="rId10"/>
    <p:sldId id="272" r:id="rId11"/>
    <p:sldId id="273" r:id="rId12"/>
    <p:sldId id="274" r:id="rId13"/>
    <p:sldId id="295" r:id="rId14"/>
    <p:sldId id="296" r:id="rId15"/>
    <p:sldId id="287" r:id="rId16"/>
    <p:sldId id="292" r:id="rId17"/>
    <p:sldId id="298" r:id="rId18"/>
    <p:sldId id="282" r:id="rId19"/>
    <p:sldId id="293" r:id="rId20"/>
    <p:sldId id="294" r:id="rId21"/>
    <p:sldId id="299" r:id="rId22"/>
  </p:sldIdLst>
  <p:sldSz cx="18288000" cy="10287000"/>
  <p:notesSz cx="6858000" cy="9144000"/>
  <p:embeddedFontLst>
    <p:embeddedFont>
      <p:font typeface="Arial Bold"/>
      <p:regular r:id="rId24"/>
      <p:bold r:id="rId25"/>
    </p:embeddedFont>
    <p:embeddedFont>
      <p:font typeface="Arial Italics" panose="020B0604020202020204" charset="0"/>
      <p:regular r:id="rId26"/>
    </p:embeddedFont>
    <p:embeddedFont>
      <p:font typeface="Arimo Italics" panose="020B0604020202020204" charset="0"/>
      <p:regular r:id="rId27"/>
    </p:embeddedFont>
    <p:embeddedFont>
      <p:font typeface="Gill Sans MT" panose="020B0502020104020203" pitchFamily="34" charset="0"/>
      <p:regular r:id="rId28"/>
      <p:bold r:id="rId29"/>
      <p:italic r:id="rId30"/>
      <p:boldItalic r:id="rId31"/>
    </p:embeddedFont>
    <p:embeddedFont>
      <p:font typeface="Proxima Nova" panose="020B0604020202020204" charset="0"/>
      <p:regular r:id="rId32"/>
    </p:embeddedFont>
    <p:embeddedFont>
      <p:font typeface="Proxima Nova Bold" panose="020B0604020202020204" charset="0"/>
      <p:regular r:id="rId33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182" autoAdjust="0"/>
    <p:restoredTop sz="94622" autoAdjust="0"/>
  </p:normalViewPr>
  <p:slideViewPr>
    <p:cSldViewPr>
      <p:cViewPr varScale="1">
        <p:scale>
          <a:sx n="44" d="100"/>
          <a:sy n="44" d="100"/>
        </p:scale>
        <p:origin x="560" y="4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17135AE-C25C-4233-BA4F-23AF1C1EC227}" type="doc">
      <dgm:prSet loTypeId="urn:microsoft.com/office/officeart/2008/layout/AlternatingHexagons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3C931A46-AB29-432A-ABED-9C59D8F77AB7}">
      <dgm:prSet phldrT="[Text]"/>
      <dgm:spPr/>
      <dgm:t>
        <a:bodyPr/>
        <a:lstStyle/>
        <a:p>
          <a:r>
            <a:rPr lang="en-US" dirty="0"/>
            <a:t>Automated Mail</a:t>
          </a:r>
          <a:endParaRPr lang="en-IN" dirty="0"/>
        </a:p>
      </dgm:t>
    </dgm:pt>
    <dgm:pt modelId="{80D41B5C-B84D-429D-8EF4-4EEC81ED77C4}" type="parTrans" cxnId="{58429263-2AA9-4F02-9FDD-D5A47413667A}">
      <dgm:prSet/>
      <dgm:spPr/>
      <dgm:t>
        <a:bodyPr/>
        <a:lstStyle/>
        <a:p>
          <a:endParaRPr lang="en-IN"/>
        </a:p>
      </dgm:t>
    </dgm:pt>
    <dgm:pt modelId="{DFE591F0-B65B-4648-B460-6CFCE2CE508B}" type="sibTrans" cxnId="{58429263-2AA9-4F02-9FDD-D5A47413667A}">
      <dgm:prSet/>
      <dgm:spPr/>
      <dgm:t>
        <a:bodyPr/>
        <a:lstStyle/>
        <a:p>
          <a:r>
            <a:rPr lang="en-US" dirty="0"/>
            <a:t>Seamless Online &amp; Offline Functionality</a:t>
          </a:r>
          <a:endParaRPr lang="en-IN" dirty="0"/>
        </a:p>
      </dgm:t>
    </dgm:pt>
    <dgm:pt modelId="{B2BB7803-7B46-4C8D-BBCF-D68A1A4264BF}">
      <dgm:prSet phldrT="[Text]"/>
      <dgm:spPr/>
      <dgm:t>
        <a:bodyPr/>
        <a:lstStyle/>
        <a:p>
          <a:r>
            <a:rPr lang="en-US" dirty="0"/>
            <a:t>Attendance System</a:t>
          </a:r>
          <a:endParaRPr lang="en-IN" dirty="0"/>
        </a:p>
      </dgm:t>
    </dgm:pt>
    <dgm:pt modelId="{86E528FC-EEFA-4D35-972E-7FF5F593E4FA}" type="parTrans" cxnId="{7E134637-0B65-468B-AA39-F002E9C125B7}">
      <dgm:prSet/>
      <dgm:spPr/>
      <dgm:t>
        <a:bodyPr/>
        <a:lstStyle/>
        <a:p>
          <a:endParaRPr lang="en-IN"/>
        </a:p>
      </dgm:t>
    </dgm:pt>
    <dgm:pt modelId="{B6C07224-8B6A-401A-AD48-7164E5C8E432}" type="sibTrans" cxnId="{7E134637-0B65-468B-AA39-F002E9C125B7}">
      <dgm:prSet/>
      <dgm:spPr/>
      <dgm:t>
        <a:bodyPr/>
        <a:lstStyle/>
        <a:p>
          <a:r>
            <a:rPr lang="en-US" dirty="0"/>
            <a:t>Examination Section</a:t>
          </a:r>
          <a:endParaRPr lang="en-IN" dirty="0"/>
        </a:p>
      </dgm:t>
    </dgm:pt>
    <dgm:pt modelId="{4C6FFC89-C1A4-4427-AB4C-515957C07B4D}">
      <dgm:prSet phldrT="[Text]"/>
      <dgm:spPr/>
      <dgm:t>
        <a:bodyPr/>
        <a:lstStyle/>
        <a:p>
          <a:r>
            <a:rPr lang="en-US" dirty="0"/>
            <a:t>Feedback</a:t>
          </a:r>
          <a:endParaRPr lang="en-IN" dirty="0"/>
        </a:p>
      </dgm:t>
    </dgm:pt>
    <dgm:pt modelId="{C2CDE356-9A73-4A0B-919F-D38CCCE7CB50}" type="parTrans" cxnId="{05EAC3C5-FF4D-4282-BA47-15E13DA8777B}">
      <dgm:prSet/>
      <dgm:spPr/>
      <dgm:t>
        <a:bodyPr/>
        <a:lstStyle/>
        <a:p>
          <a:endParaRPr lang="en-IN"/>
        </a:p>
      </dgm:t>
    </dgm:pt>
    <dgm:pt modelId="{48F47037-C549-4F97-BEB9-91C8762F00A6}" type="sibTrans" cxnId="{05EAC3C5-FF4D-4282-BA47-15E13DA8777B}">
      <dgm:prSet/>
      <dgm:spPr/>
      <dgm:t>
        <a:bodyPr/>
        <a:lstStyle/>
        <a:p>
          <a:r>
            <a:rPr lang="en-US" dirty="0"/>
            <a:t>Indexed DB</a:t>
          </a:r>
        </a:p>
        <a:p>
          <a:r>
            <a:rPr lang="en-US" dirty="0"/>
            <a:t>Node Crone</a:t>
          </a:r>
          <a:br>
            <a:rPr lang="en-US" dirty="0"/>
          </a:br>
          <a:r>
            <a:rPr lang="en-US" dirty="0"/>
            <a:t>Node Mailer</a:t>
          </a:r>
        </a:p>
        <a:p>
          <a:r>
            <a:rPr lang="en-US" dirty="0"/>
            <a:t>Format Api</a:t>
          </a:r>
          <a:endParaRPr lang="en-IN" dirty="0"/>
        </a:p>
      </dgm:t>
    </dgm:pt>
    <dgm:pt modelId="{3A11E696-0591-438E-9489-AE085DBEAC06}" type="pres">
      <dgm:prSet presAssocID="{817135AE-C25C-4233-BA4F-23AF1C1EC227}" presName="Name0" presStyleCnt="0">
        <dgm:presLayoutVars>
          <dgm:chMax/>
          <dgm:chPref/>
          <dgm:dir/>
          <dgm:animLvl val="lvl"/>
        </dgm:presLayoutVars>
      </dgm:prSet>
      <dgm:spPr/>
    </dgm:pt>
    <dgm:pt modelId="{8DA7A507-BD5A-4ED4-AB74-71704066808E}" type="pres">
      <dgm:prSet presAssocID="{3C931A46-AB29-432A-ABED-9C59D8F77AB7}" presName="composite" presStyleCnt="0"/>
      <dgm:spPr/>
    </dgm:pt>
    <dgm:pt modelId="{6518F0E1-0962-4F2B-8958-C0EEB1F88929}" type="pres">
      <dgm:prSet presAssocID="{3C931A46-AB29-432A-ABED-9C59D8F77AB7}" presName="Parent1" presStyleLbl="node1" presStyleIdx="0" presStyleCnt="6">
        <dgm:presLayoutVars>
          <dgm:chMax val="1"/>
          <dgm:chPref val="1"/>
          <dgm:bulletEnabled val="1"/>
        </dgm:presLayoutVars>
      </dgm:prSet>
      <dgm:spPr/>
    </dgm:pt>
    <dgm:pt modelId="{79F06022-2EF2-4D85-AC72-DCEB0DDA4A36}" type="pres">
      <dgm:prSet presAssocID="{3C931A46-AB29-432A-ABED-9C59D8F77AB7}" presName="Childtext1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2061D01C-81D3-442B-A6D7-0DC070DF495D}" type="pres">
      <dgm:prSet presAssocID="{3C931A46-AB29-432A-ABED-9C59D8F77AB7}" presName="BalanceSpacing" presStyleCnt="0"/>
      <dgm:spPr/>
    </dgm:pt>
    <dgm:pt modelId="{7CECA797-A5E9-4752-9BA8-93BE899C22FB}" type="pres">
      <dgm:prSet presAssocID="{3C931A46-AB29-432A-ABED-9C59D8F77AB7}" presName="BalanceSpacing1" presStyleCnt="0"/>
      <dgm:spPr/>
    </dgm:pt>
    <dgm:pt modelId="{8AB0F3EA-ABEA-4F32-92DE-51CE0BF495FC}" type="pres">
      <dgm:prSet presAssocID="{DFE591F0-B65B-4648-B460-6CFCE2CE508B}" presName="Accent1Text" presStyleLbl="node1" presStyleIdx="1" presStyleCnt="6"/>
      <dgm:spPr/>
    </dgm:pt>
    <dgm:pt modelId="{B3B45626-F24E-4B8F-AA8C-4F93D2C77B06}" type="pres">
      <dgm:prSet presAssocID="{DFE591F0-B65B-4648-B460-6CFCE2CE508B}" presName="spaceBetweenRectangles" presStyleCnt="0"/>
      <dgm:spPr/>
    </dgm:pt>
    <dgm:pt modelId="{3ECCA91F-F820-4E0E-A23F-004AD19A6DE8}" type="pres">
      <dgm:prSet presAssocID="{B2BB7803-7B46-4C8D-BBCF-D68A1A4264BF}" presName="composite" presStyleCnt="0"/>
      <dgm:spPr/>
    </dgm:pt>
    <dgm:pt modelId="{F99BC326-A544-450F-9276-EB0689F3D1CA}" type="pres">
      <dgm:prSet presAssocID="{B2BB7803-7B46-4C8D-BBCF-D68A1A4264BF}" presName="Parent1" presStyleLbl="node1" presStyleIdx="2" presStyleCnt="6">
        <dgm:presLayoutVars>
          <dgm:chMax val="1"/>
          <dgm:chPref val="1"/>
          <dgm:bulletEnabled val="1"/>
        </dgm:presLayoutVars>
      </dgm:prSet>
      <dgm:spPr/>
    </dgm:pt>
    <dgm:pt modelId="{709B5EC0-0B8A-4A4A-8525-276C352C7345}" type="pres">
      <dgm:prSet presAssocID="{B2BB7803-7B46-4C8D-BBCF-D68A1A4264BF}" presName="Childtext1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2FC01CCB-0B49-4262-AECC-361291057A57}" type="pres">
      <dgm:prSet presAssocID="{B2BB7803-7B46-4C8D-BBCF-D68A1A4264BF}" presName="BalanceSpacing" presStyleCnt="0"/>
      <dgm:spPr/>
    </dgm:pt>
    <dgm:pt modelId="{7B9EB0F3-1869-4CC9-83EC-AAEC2C3AFA38}" type="pres">
      <dgm:prSet presAssocID="{B2BB7803-7B46-4C8D-BBCF-D68A1A4264BF}" presName="BalanceSpacing1" presStyleCnt="0"/>
      <dgm:spPr/>
    </dgm:pt>
    <dgm:pt modelId="{9207489A-B8C1-4A08-8D4C-53634E512D10}" type="pres">
      <dgm:prSet presAssocID="{B6C07224-8B6A-401A-AD48-7164E5C8E432}" presName="Accent1Text" presStyleLbl="node1" presStyleIdx="3" presStyleCnt="6"/>
      <dgm:spPr/>
    </dgm:pt>
    <dgm:pt modelId="{46E115D7-4B66-4782-A37D-F54F51C80AAA}" type="pres">
      <dgm:prSet presAssocID="{B6C07224-8B6A-401A-AD48-7164E5C8E432}" presName="spaceBetweenRectangles" presStyleCnt="0"/>
      <dgm:spPr/>
    </dgm:pt>
    <dgm:pt modelId="{B75BF105-8671-4D42-B74B-41C663696C29}" type="pres">
      <dgm:prSet presAssocID="{4C6FFC89-C1A4-4427-AB4C-515957C07B4D}" presName="composite" presStyleCnt="0"/>
      <dgm:spPr/>
    </dgm:pt>
    <dgm:pt modelId="{5E56040F-0FD8-4B61-95CF-A43F7E00742E}" type="pres">
      <dgm:prSet presAssocID="{4C6FFC89-C1A4-4427-AB4C-515957C07B4D}" presName="Parent1" presStyleLbl="node1" presStyleIdx="4" presStyleCnt="6">
        <dgm:presLayoutVars>
          <dgm:chMax val="1"/>
          <dgm:chPref val="1"/>
          <dgm:bulletEnabled val="1"/>
        </dgm:presLayoutVars>
      </dgm:prSet>
      <dgm:spPr/>
    </dgm:pt>
    <dgm:pt modelId="{93194525-7ECA-4D0F-BBE8-AC48F6B6F0EA}" type="pres">
      <dgm:prSet presAssocID="{4C6FFC89-C1A4-4427-AB4C-515957C07B4D}" presName="Childtext1" presStyleLbl="revTx" presStyleIdx="2" presStyleCnt="3">
        <dgm:presLayoutVars>
          <dgm:chMax val="0"/>
          <dgm:chPref val="0"/>
          <dgm:bulletEnabled val="1"/>
        </dgm:presLayoutVars>
      </dgm:prSet>
      <dgm:spPr/>
    </dgm:pt>
    <dgm:pt modelId="{0632E8B3-958F-47C9-9EF6-690A06FBCB17}" type="pres">
      <dgm:prSet presAssocID="{4C6FFC89-C1A4-4427-AB4C-515957C07B4D}" presName="BalanceSpacing" presStyleCnt="0"/>
      <dgm:spPr/>
    </dgm:pt>
    <dgm:pt modelId="{EDB8315D-A4FE-46C8-8A82-35AF06228A43}" type="pres">
      <dgm:prSet presAssocID="{4C6FFC89-C1A4-4427-AB4C-515957C07B4D}" presName="BalanceSpacing1" presStyleCnt="0"/>
      <dgm:spPr/>
    </dgm:pt>
    <dgm:pt modelId="{F4C594EE-9AF5-4940-8ACE-B56556288F6C}" type="pres">
      <dgm:prSet presAssocID="{48F47037-C549-4F97-BEB9-91C8762F00A6}" presName="Accent1Text" presStyleLbl="node1" presStyleIdx="5" presStyleCnt="6"/>
      <dgm:spPr/>
    </dgm:pt>
  </dgm:ptLst>
  <dgm:cxnLst>
    <dgm:cxn modelId="{CD364B07-0C6F-4CFE-B152-67254D1CB295}" type="presOf" srcId="{48F47037-C549-4F97-BEB9-91C8762F00A6}" destId="{F4C594EE-9AF5-4940-8ACE-B56556288F6C}" srcOrd="0" destOrd="0" presId="urn:microsoft.com/office/officeart/2008/layout/AlternatingHexagons"/>
    <dgm:cxn modelId="{82AA502F-2E29-4BC7-AEC0-148033C83E16}" type="presOf" srcId="{817135AE-C25C-4233-BA4F-23AF1C1EC227}" destId="{3A11E696-0591-438E-9489-AE085DBEAC06}" srcOrd="0" destOrd="0" presId="urn:microsoft.com/office/officeart/2008/layout/AlternatingHexagons"/>
    <dgm:cxn modelId="{7E134637-0B65-468B-AA39-F002E9C125B7}" srcId="{817135AE-C25C-4233-BA4F-23AF1C1EC227}" destId="{B2BB7803-7B46-4C8D-BBCF-D68A1A4264BF}" srcOrd="1" destOrd="0" parTransId="{86E528FC-EEFA-4D35-972E-7FF5F593E4FA}" sibTransId="{B6C07224-8B6A-401A-AD48-7164E5C8E432}"/>
    <dgm:cxn modelId="{58429263-2AA9-4F02-9FDD-D5A47413667A}" srcId="{817135AE-C25C-4233-BA4F-23AF1C1EC227}" destId="{3C931A46-AB29-432A-ABED-9C59D8F77AB7}" srcOrd="0" destOrd="0" parTransId="{80D41B5C-B84D-429D-8EF4-4EEC81ED77C4}" sibTransId="{DFE591F0-B65B-4648-B460-6CFCE2CE508B}"/>
    <dgm:cxn modelId="{1494C368-5B8E-4E65-85A6-794F1ECFE59D}" type="presOf" srcId="{3C931A46-AB29-432A-ABED-9C59D8F77AB7}" destId="{6518F0E1-0962-4F2B-8958-C0EEB1F88929}" srcOrd="0" destOrd="0" presId="urn:microsoft.com/office/officeart/2008/layout/AlternatingHexagons"/>
    <dgm:cxn modelId="{6ADC8573-771C-48D7-895F-F45B43607914}" type="presOf" srcId="{DFE591F0-B65B-4648-B460-6CFCE2CE508B}" destId="{8AB0F3EA-ABEA-4F32-92DE-51CE0BF495FC}" srcOrd="0" destOrd="0" presId="urn:microsoft.com/office/officeart/2008/layout/AlternatingHexagons"/>
    <dgm:cxn modelId="{E0F2E68B-147A-42F2-825E-C68413480E81}" type="presOf" srcId="{4C6FFC89-C1A4-4427-AB4C-515957C07B4D}" destId="{5E56040F-0FD8-4B61-95CF-A43F7E00742E}" srcOrd="0" destOrd="0" presId="urn:microsoft.com/office/officeart/2008/layout/AlternatingHexagons"/>
    <dgm:cxn modelId="{05EAC3C5-FF4D-4282-BA47-15E13DA8777B}" srcId="{817135AE-C25C-4233-BA4F-23AF1C1EC227}" destId="{4C6FFC89-C1A4-4427-AB4C-515957C07B4D}" srcOrd="2" destOrd="0" parTransId="{C2CDE356-9A73-4A0B-919F-D38CCCE7CB50}" sibTransId="{48F47037-C549-4F97-BEB9-91C8762F00A6}"/>
    <dgm:cxn modelId="{9157E6E8-D529-43BE-A136-49C35A06B6A6}" type="presOf" srcId="{B6C07224-8B6A-401A-AD48-7164E5C8E432}" destId="{9207489A-B8C1-4A08-8D4C-53634E512D10}" srcOrd="0" destOrd="0" presId="urn:microsoft.com/office/officeart/2008/layout/AlternatingHexagons"/>
    <dgm:cxn modelId="{E0DA95FD-90EE-4DBB-B550-A86B933F18C3}" type="presOf" srcId="{B2BB7803-7B46-4C8D-BBCF-D68A1A4264BF}" destId="{F99BC326-A544-450F-9276-EB0689F3D1CA}" srcOrd="0" destOrd="0" presId="urn:microsoft.com/office/officeart/2008/layout/AlternatingHexagons"/>
    <dgm:cxn modelId="{E79B3010-553D-42B4-8C04-50EF41337FF5}" type="presParOf" srcId="{3A11E696-0591-438E-9489-AE085DBEAC06}" destId="{8DA7A507-BD5A-4ED4-AB74-71704066808E}" srcOrd="0" destOrd="0" presId="urn:microsoft.com/office/officeart/2008/layout/AlternatingHexagons"/>
    <dgm:cxn modelId="{810C4621-B05A-423A-B585-F6457074C9F6}" type="presParOf" srcId="{8DA7A507-BD5A-4ED4-AB74-71704066808E}" destId="{6518F0E1-0962-4F2B-8958-C0EEB1F88929}" srcOrd="0" destOrd="0" presId="urn:microsoft.com/office/officeart/2008/layout/AlternatingHexagons"/>
    <dgm:cxn modelId="{3161FE1C-2906-40AA-A2DF-743199E7E485}" type="presParOf" srcId="{8DA7A507-BD5A-4ED4-AB74-71704066808E}" destId="{79F06022-2EF2-4D85-AC72-DCEB0DDA4A36}" srcOrd="1" destOrd="0" presId="urn:microsoft.com/office/officeart/2008/layout/AlternatingHexagons"/>
    <dgm:cxn modelId="{AED96B8A-88BE-4CAA-8C0A-ABA9D34D98B4}" type="presParOf" srcId="{8DA7A507-BD5A-4ED4-AB74-71704066808E}" destId="{2061D01C-81D3-442B-A6D7-0DC070DF495D}" srcOrd="2" destOrd="0" presId="urn:microsoft.com/office/officeart/2008/layout/AlternatingHexagons"/>
    <dgm:cxn modelId="{6D3CE750-C8EB-47FE-B7D8-83C154413A79}" type="presParOf" srcId="{8DA7A507-BD5A-4ED4-AB74-71704066808E}" destId="{7CECA797-A5E9-4752-9BA8-93BE899C22FB}" srcOrd="3" destOrd="0" presId="urn:microsoft.com/office/officeart/2008/layout/AlternatingHexagons"/>
    <dgm:cxn modelId="{6AC32EFA-24FD-450B-8155-E13CE46E30F8}" type="presParOf" srcId="{8DA7A507-BD5A-4ED4-AB74-71704066808E}" destId="{8AB0F3EA-ABEA-4F32-92DE-51CE0BF495FC}" srcOrd="4" destOrd="0" presId="urn:microsoft.com/office/officeart/2008/layout/AlternatingHexagons"/>
    <dgm:cxn modelId="{38A6A72F-BC76-4FAE-89A0-6DB31545F944}" type="presParOf" srcId="{3A11E696-0591-438E-9489-AE085DBEAC06}" destId="{B3B45626-F24E-4B8F-AA8C-4F93D2C77B06}" srcOrd="1" destOrd="0" presId="urn:microsoft.com/office/officeart/2008/layout/AlternatingHexagons"/>
    <dgm:cxn modelId="{BA77ED6D-6C95-4A61-90E3-32AF78109F22}" type="presParOf" srcId="{3A11E696-0591-438E-9489-AE085DBEAC06}" destId="{3ECCA91F-F820-4E0E-A23F-004AD19A6DE8}" srcOrd="2" destOrd="0" presId="urn:microsoft.com/office/officeart/2008/layout/AlternatingHexagons"/>
    <dgm:cxn modelId="{A2D5F5A6-8FD4-4494-8CDF-0EAE8244B07A}" type="presParOf" srcId="{3ECCA91F-F820-4E0E-A23F-004AD19A6DE8}" destId="{F99BC326-A544-450F-9276-EB0689F3D1CA}" srcOrd="0" destOrd="0" presId="urn:microsoft.com/office/officeart/2008/layout/AlternatingHexagons"/>
    <dgm:cxn modelId="{C4BF83A0-16E4-4E31-A909-D9D4ED3F2C88}" type="presParOf" srcId="{3ECCA91F-F820-4E0E-A23F-004AD19A6DE8}" destId="{709B5EC0-0B8A-4A4A-8525-276C352C7345}" srcOrd="1" destOrd="0" presId="urn:microsoft.com/office/officeart/2008/layout/AlternatingHexagons"/>
    <dgm:cxn modelId="{EB6307C1-EC84-49DC-8DB8-7F61AFAD27E5}" type="presParOf" srcId="{3ECCA91F-F820-4E0E-A23F-004AD19A6DE8}" destId="{2FC01CCB-0B49-4262-AECC-361291057A57}" srcOrd="2" destOrd="0" presId="urn:microsoft.com/office/officeart/2008/layout/AlternatingHexagons"/>
    <dgm:cxn modelId="{04EB2FD6-0292-4AC8-9EE3-476ACEED7313}" type="presParOf" srcId="{3ECCA91F-F820-4E0E-A23F-004AD19A6DE8}" destId="{7B9EB0F3-1869-4CC9-83EC-AAEC2C3AFA38}" srcOrd="3" destOrd="0" presId="urn:microsoft.com/office/officeart/2008/layout/AlternatingHexagons"/>
    <dgm:cxn modelId="{6EB4F4D4-28D5-45CF-80AC-854339E99BAF}" type="presParOf" srcId="{3ECCA91F-F820-4E0E-A23F-004AD19A6DE8}" destId="{9207489A-B8C1-4A08-8D4C-53634E512D10}" srcOrd="4" destOrd="0" presId="urn:microsoft.com/office/officeart/2008/layout/AlternatingHexagons"/>
    <dgm:cxn modelId="{8F6D3A02-9CF7-4E62-B4E6-49C6050C9C08}" type="presParOf" srcId="{3A11E696-0591-438E-9489-AE085DBEAC06}" destId="{46E115D7-4B66-4782-A37D-F54F51C80AAA}" srcOrd="3" destOrd="0" presId="urn:microsoft.com/office/officeart/2008/layout/AlternatingHexagons"/>
    <dgm:cxn modelId="{FC936B21-6A9E-4B71-A7DB-F7D36A7A314E}" type="presParOf" srcId="{3A11E696-0591-438E-9489-AE085DBEAC06}" destId="{B75BF105-8671-4D42-B74B-41C663696C29}" srcOrd="4" destOrd="0" presId="urn:microsoft.com/office/officeart/2008/layout/AlternatingHexagons"/>
    <dgm:cxn modelId="{F110E2CA-1D50-4059-8381-BACEBF7F0E70}" type="presParOf" srcId="{B75BF105-8671-4D42-B74B-41C663696C29}" destId="{5E56040F-0FD8-4B61-95CF-A43F7E00742E}" srcOrd="0" destOrd="0" presId="urn:microsoft.com/office/officeart/2008/layout/AlternatingHexagons"/>
    <dgm:cxn modelId="{854C3906-444F-429B-BC14-4E265642E89C}" type="presParOf" srcId="{B75BF105-8671-4D42-B74B-41C663696C29}" destId="{93194525-7ECA-4D0F-BBE8-AC48F6B6F0EA}" srcOrd="1" destOrd="0" presId="urn:microsoft.com/office/officeart/2008/layout/AlternatingHexagons"/>
    <dgm:cxn modelId="{D1DB5287-E821-4E83-92FC-EEB04EFE948A}" type="presParOf" srcId="{B75BF105-8671-4D42-B74B-41C663696C29}" destId="{0632E8B3-958F-47C9-9EF6-690A06FBCB17}" srcOrd="2" destOrd="0" presId="urn:microsoft.com/office/officeart/2008/layout/AlternatingHexagons"/>
    <dgm:cxn modelId="{05CF7948-D1A8-46FB-AD68-6B82C5C678BE}" type="presParOf" srcId="{B75BF105-8671-4D42-B74B-41C663696C29}" destId="{EDB8315D-A4FE-46C8-8A82-35AF06228A43}" srcOrd="3" destOrd="0" presId="urn:microsoft.com/office/officeart/2008/layout/AlternatingHexagons"/>
    <dgm:cxn modelId="{BE28554E-C611-4BEA-8626-A03ECD12291E}" type="presParOf" srcId="{B75BF105-8671-4D42-B74B-41C663696C29}" destId="{F4C594EE-9AF5-4940-8ACE-B56556288F6C}" srcOrd="4" destOrd="0" presId="urn:microsoft.com/office/officeart/2008/layout/AlternatingHexagon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BFBB69E-B806-4329-A854-292849B3A6F9}" type="doc">
      <dgm:prSet loTypeId="urn:microsoft.com/office/officeart/2008/layout/AlternatingHexagons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34B6F9F5-25C6-44B2-8A88-CB8B8685C80B}">
      <dgm:prSet phldrT="[Text]" custT="1"/>
      <dgm:spPr/>
      <dgm:t>
        <a:bodyPr/>
        <a:lstStyle/>
        <a:p>
          <a:r>
            <a:rPr lang="en-IN" sz="2000" dirty="0"/>
            <a:t>CONTEXT- AWARE ADAPTIVE AUTHENTICATION</a:t>
          </a:r>
        </a:p>
      </dgm:t>
    </dgm:pt>
    <dgm:pt modelId="{7ED3AB11-AFFC-48B8-8C7D-EFF5CCAC942F}" type="parTrans" cxnId="{925363B1-5F9B-4ACF-932F-20A1CED3206F}">
      <dgm:prSet/>
      <dgm:spPr/>
      <dgm:t>
        <a:bodyPr/>
        <a:lstStyle/>
        <a:p>
          <a:endParaRPr lang="en-IN"/>
        </a:p>
      </dgm:t>
    </dgm:pt>
    <dgm:pt modelId="{81B75859-3D9D-4FC0-8F2A-68E758C7AACB}" type="sibTrans" cxnId="{925363B1-5F9B-4ACF-932F-20A1CED3206F}">
      <dgm:prSet/>
      <dgm:spPr/>
      <dgm:t>
        <a:bodyPr/>
        <a:lstStyle/>
        <a:p>
          <a:r>
            <a:rPr lang="en-IN" dirty="0"/>
            <a:t>CHANGING OF PASSWORD</a:t>
          </a:r>
        </a:p>
      </dgm:t>
    </dgm:pt>
    <dgm:pt modelId="{DDF643DB-4D2D-49F1-ADE2-4E6993110B55}">
      <dgm:prSet phldrT="[Text]" custT="1"/>
      <dgm:spPr/>
      <dgm:t>
        <a:bodyPr/>
        <a:lstStyle/>
        <a:p>
          <a:r>
            <a:rPr lang="en-IN" sz="2000" dirty="0"/>
            <a:t>CURRICULUM AND STUDY MATERIAL</a:t>
          </a:r>
        </a:p>
      </dgm:t>
    </dgm:pt>
    <dgm:pt modelId="{F2824ED9-BBF8-49E7-83E8-E8AF72B2444E}" type="parTrans" cxnId="{F323C3A3-B70A-4D6C-86A3-8130B8B21E62}">
      <dgm:prSet/>
      <dgm:spPr/>
      <dgm:t>
        <a:bodyPr/>
        <a:lstStyle/>
        <a:p>
          <a:endParaRPr lang="en-IN"/>
        </a:p>
      </dgm:t>
    </dgm:pt>
    <dgm:pt modelId="{FB71F0D7-8F21-4A8C-976C-F984852AEABE}" type="sibTrans" cxnId="{F323C3A3-B70A-4D6C-86A3-8130B8B21E62}">
      <dgm:prSet custT="1"/>
      <dgm:spPr/>
      <dgm:t>
        <a:bodyPr/>
        <a:lstStyle/>
        <a:p>
          <a:r>
            <a:rPr lang="en-IN" sz="2000" dirty="0"/>
            <a:t>PASSWORD ENCRYPTION</a:t>
          </a:r>
        </a:p>
      </dgm:t>
    </dgm:pt>
    <dgm:pt modelId="{9CE37844-812D-4CEF-BA5D-4B9BF0E5D9CD}">
      <dgm:prSet phldrT="[Text]" custT="1"/>
      <dgm:spPr/>
      <dgm:t>
        <a:bodyPr/>
        <a:lstStyle/>
        <a:p>
          <a:r>
            <a:rPr lang="en-IN" sz="2000" dirty="0"/>
            <a:t>EXPORT</a:t>
          </a:r>
        </a:p>
        <a:p>
          <a:r>
            <a:rPr lang="en-IN" sz="2000" dirty="0"/>
            <a:t>FEATURE </a:t>
          </a:r>
        </a:p>
      </dgm:t>
    </dgm:pt>
    <dgm:pt modelId="{C841F7ED-BDD5-4C7C-A187-E18E4A53E141}" type="parTrans" cxnId="{A47E8D5E-10A1-46BE-8C85-63946DA35D6D}">
      <dgm:prSet/>
      <dgm:spPr/>
      <dgm:t>
        <a:bodyPr/>
        <a:lstStyle/>
        <a:p>
          <a:endParaRPr lang="en-IN"/>
        </a:p>
      </dgm:t>
    </dgm:pt>
    <dgm:pt modelId="{A97A84D3-49C1-48CE-9656-24EDB50634D5}" type="sibTrans" cxnId="{A47E8D5E-10A1-46BE-8C85-63946DA35D6D}">
      <dgm:prSet custT="1"/>
      <dgm:spPr/>
      <dgm:t>
        <a:bodyPr/>
        <a:lstStyle/>
        <a:p>
          <a:r>
            <a:rPr lang="en-IN" sz="2000" dirty="0"/>
            <a:t>NOTICE</a:t>
          </a:r>
        </a:p>
      </dgm:t>
    </dgm:pt>
    <dgm:pt modelId="{DC477233-1A0F-4EFE-A134-B8F89B49C973}">
      <dgm:prSet custT="1"/>
      <dgm:spPr/>
      <dgm:t>
        <a:bodyPr/>
        <a:lstStyle/>
        <a:p>
          <a:r>
            <a:rPr lang="en-IN" sz="2000" dirty="0"/>
            <a:t>BRANCH AND SUBJECTS</a:t>
          </a:r>
        </a:p>
      </dgm:t>
    </dgm:pt>
    <dgm:pt modelId="{A5F6E728-1FFE-411F-84C0-56C2FD7F2156}" type="parTrans" cxnId="{EBFD5649-FBF6-43B5-B832-B1A4846E6C9E}">
      <dgm:prSet/>
      <dgm:spPr/>
      <dgm:t>
        <a:bodyPr/>
        <a:lstStyle/>
        <a:p>
          <a:endParaRPr lang="en-IN"/>
        </a:p>
      </dgm:t>
    </dgm:pt>
    <dgm:pt modelId="{C3115AA3-3B0C-4C30-9CBD-9756857BE4EA}" type="sibTrans" cxnId="{EBFD5649-FBF6-43B5-B832-B1A4846E6C9E}">
      <dgm:prSet custT="1"/>
      <dgm:spPr/>
      <dgm:t>
        <a:bodyPr/>
        <a:lstStyle/>
        <a:p>
          <a:pPr algn="ctr"/>
          <a:r>
            <a:rPr lang="en-IN" sz="2000" dirty="0"/>
            <a:t>LOST FOUND AND MARKETPLACE</a:t>
          </a:r>
        </a:p>
      </dgm:t>
    </dgm:pt>
    <dgm:pt modelId="{521F98D7-E9C6-4246-A8B2-FFBEF04BCE7C}">
      <dgm:prSet custT="1"/>
      <dgm:spPr/>
      <dgm:t>
        <a:bodyPr/>
        <a:lstStyle/>
        <a:p>
          <a:r>
            <a:rPr lang="en-IN" sz="2000" dirty="0"/>
            <a:t>RESOURCES DASHBOARD</a:t>
          </a:r>
        </a:p>
      </dgm:t>
    </dgm:pt>
    <dgm:pt modelId="{6FFE2856-D826-447C-8BDE-4F7C33CDD6AD}" type="parTrans" cxnId="{4AF08AEF-73F1-402A-8B3F-E7DD8F87520A}">
      <dgm:prSet/>
      <dgm:spPr/>
      <dgm:t>
        <a:bodyPr/>
        <a:lstStyle/>
        <a:p>
          <a:endParaRPr lang="en-IN"/>
        </a:p>
      </dgm:t>
    </dgm:pt>
    <dgm:pt modelId="{EEE5265F-EC58-4C20-A7F0-6232AE8706B8}" type="sibTrans" cxnId="{4AF08AEF-73F1-402A-8B3F-E7DD8F87520A}">
      <dgm:prSet custT="1"/>
      <dgm:spPr/>
      <dgm:t>
        <a:bodyPr/>
        <a:lstStyle/>
        <a:p>
          <a:r>
            <a:rPr lang="en-IN" sz="2000" dirty="0"/>
            <a:t>MULTI-FACTOR AUTHENTICATION</a:t>
          </a:r>
        </a:p>
      </dgm:t>
    </dgm:pt>
    <dgm:pt modelId="{834781F2-5D40-4C95-80C2-8E851F3A31B2}">
      <dgm:prSet custT="1"/>
      <dgm:spPr/>
      <dgm:t>
        <a:bodyPr/>
        <a:lstStyle/>
        <a:p>
          <a:r>
            <a:rPr lang="en-IN" sz="2000" dirty="0"/>
            <a:t>TIMETABLE</a:t>
          </a:r>
        </a:p>
      </dgm:t>
    </dgm:pt>
    <dgm:pt modelId="{72FC492C-4208-4C35-8C56-A3ACB94E7879}" type="parTrans" cxnId="{89C4380B-686C-48CC-BBFB-F826CE0C7D1D}">
      <dgm:prSet/>
      <dgm:spPr/>
      <dgm:t>
        <a:bodyPr/>
        <a:lstStyle/>
        <a:p>
          <a:endParaRPr lang="en-IN"/>
        </a:p>
      </dgm:t>
    </dgm:pt>
    <dgm:pt modelId="{5C9F8ADA-4DB5-4702-9343-805769F5A4F5}" type="sibTrans" cxnId="{89C4380B-686C-48CC-BBFB-F826CE0C7D1D}">
      <dgm:prSet/>
      <dgm:spPr/>
      <dgm:t>
        <a:bodyPr/>
        <a:lstStyle/>
        <a:p>
          <a:r>
            <a:rPr lang="en-IN" dirty="0"/>
            <a:t>ADDITION FEATURE</a:t>
          </a:r>
        </a:p>
      </dgm:t>
    </dgm:pt>
    <dgm:pt modelId="{9766EB58-F3D2-48B5-9275-15BC305DE4BE}">
      <dgm:prSet custT="1"/>
      <dgm:spPr/>
      <dgm:t>
        <a:bodyPr/>
        <a:lstStyle/>
        <a:p>
          <a:r>
            <a:rPr lang="en-IN" sz="1800" dirty="0"/>
            <a:t>TEMPORARY ROLE ESCALATION</a:t>
          </a:r>
        </a:p>
      </dgm:t>
    </dgm:pt>
    <dgm:pt modelId="{588E210C-E597-4351-95CA-82005807F15B}" type="parTrans" cxnId="{6E74B32E-5FCA-4C3A-8A0A-E9BA4B4FB4C4}">
      <dgm:prSet/>
      <dgm:spPr/>
      <dgm:t>
        <a:bodyPr/>
        <a:lstStyle/>
        <a:p>
          <a:endParaRPr lang="en-IN"/>
        </a:p>
      </dgm:t>
    </dgm:pt>
    <dgm:pt modelId="{33C60905-E5BD-4A82-8EFC-555E7F02BD1C}" type="sibTrans" cxnId="{6E74B32E-5FCA-4C3A-8A0A-E9BA4B4FB4C4}">
      <dgm:prSet custT="1"/>
      <dgm:spPr/>
      <dgm:t>
        <a:bodyPr/>
        <a:lstStyle/>
        <a:p>
          <a:r>
            <a:rPr lang="en-IN" sz="2000" dirty="0"/>
            <a:t>MARKS</a:t>
          </a:r>
        </a:p>
      </dgm:t>
    </dgm:pt>
    <dgm:pt modelId="{F5554C09-6F63-41B0-84DA-2113F1B1B0CC}">
      <dgm:prSet custT="1"/>
      <dgm:spPr/>
      <dgm:t>
        <a:bodyPr/>
        <a:lstStyle/>
        <a:p>
          <a:r>
            <a:rPr lang="en-IN" sz="2000" dirty="0"/>
            <a:t>TO DO LIST</a:t>
          </a:r>
        </a:p>
      </dgm:t>
    </dgm:pt>
    <dgm:pt modelId="{99D475F1-2C5C-482D-85D3-3C1E03E3F637}" type="parTrans" cxnId="{7447DDA7-0640-4785-ABF0-99F53C70F709}">
      <dgm:prSet/>
      <dgm:spPr/>
      <dgm:t>
        <a:bodyPr/>
        <a:lstStyle/>
        <a:p>
          <a:endParaRPr lang="en-IN"/>
        </a:p>
      </dgm:t>
    </dgm:pt>
    <dgm:pt modelId="{A7C4A77F-BDE3-4242-9F4E-3F99367442AB}" type="sibTrans" cxnId="{7447DDA7-0640-4785-ABF0-99F53C70F709}">
      <dgm:prSet custT="1"/>
      <dgm:spPr/>
      <dgm:t>
        <a:bodyPr/>
        <a:lstStyle/>
        <a:p>
          <a:r>
            <a:rPr lang="en-IN" sz="1600" dirty="0"/>
            <a:t>                                                                                                                                                                                                                              </a:t>
          </a:r>
          <a:r>
            <a:rPr lang="en-IN" sz="2000" dirty="0"/>
            <a:t>STUDENT INFORMATION</a:t>
          </a:r>
        </a:p>
      </dgm:t>
    </dgm:pt>
    <dgm:pt modelId="{964BF667-FDA1-422B-815F-C9CF1D2A299C}">
      <dgm:prSet custT="1"/>
      <dgm:spPr/>
      <dgm:t>
        <a:bodyPr/>
        <a:lstStyle/>
        <a:p>
          <a:r>
            <a:rPr lang="en-IN" sz="2000" dirty="0"/>
            <a:t>SOCIETIES</a:t>
          </a:r>
        </a:p>
      </dgm:t>
    </dgm:pt>
    <dgm:pt modelId="{D0ED6CFC-2A86-4BC9-8757-8B3471B727D4}" type="parTrans" cxnId="{A868C88F-8E5A-4B41-80B9-DA29DB90C04C}">
      <dgm:prSet/>
      <dgm:spPr/>
      <dgm:t>
        <a:bodyPr/>
        <a:lstStyle/>
        <a:p>
          <a:endParaRPr lang="en-IN"/>
        </a:p>
      </dgm:t>
    </dgm:pt>
    <dgm:pt modelId="{95F91BA6-3DD8-4076-82AB-5995ACF225A3}" type="sibTrans" cxnId="{A868C88F-8E5A-4B41-80B9-DA29DB90C04C}">
      <dgm:prSet custT="1"/>
      <dgm:spPr/>
      <dgm:t>
        <a:bodyPr/>
        <a:lstStyle/>
        <a:p>
          <a:r>
            <a:rPr lang="en-IN" sz="2000" dirty="0"/>
            <a:t>COLLEGE STORE</a:t>
          </a:r>
        </a:p>
      </dgm:t>
    </dgm:pt>
    <dgm:pt modelId="{ADABF7F1-C080-4F8F-8140-D22DA81CE4B1}" type="pres">
      <dgm:prSet presAssocID="{CBFBB69E-B806-4329-A854-292849B3A6F9}" presName="Name0" presStyleCnt="0">
        <dgm:presLayoutVars>
          <dgm:chMax/>
          <dgm:chPref/>
          <dgm:dir/>
          <dgm:animLvl val="lvl"/>
        </dgm:presLayoutVars>
      </dgm:prSet>
      <dgm:spPr/>
    </dgm:pt>
    <dgm:pt modelId="{7816D58D-8822-4BB4-A1F5-107D411FAA39}" type="pres">
      <dgm:prSet presAssocID="{34B6F9F5-25C6-44B2-8A88-CB8B8685C80B}" presName="composite" presStyleCnt="0"/>
      <dgm:spPr/>
    </dgm:pt>
    <dgm:pt modelId="{DD33A27D-7A44-46E4-829D-A0A65D79FC13}" type="pres">
      <dgm:prSet presAssocID="{34B6F9F5-25C6-44B2-8A88-CB8B8685C80B}" presName="Parent1" presStyleLbl="node1" presStyleIdx="0" presStyleCnt="18" custScaleX="123706" custLinFactNeighborX="36267" custLinFactNeighborY="-3625">
        <dgm:presLayoutVars>
          <dgm:chMax val="1"/>
          <dgm:chPref val="1"/>
          <dgm:bulletEnabled val="1"/>
        </dgm:presLayoutVars>
      </dgm:prSet>
      <dgm:spPr/>
    </dgm:pt>
    <dgm:pt modelId="{5F6A9E82-60AC-470F-B3EC-55FAE57306D5}" type="pres">
      <dgm:prSet presAssocID="{34B6F9F5-25C6-44B2-8A88-CB8B8685C80B}" presName="Childtext1" presStyleLbl="revTx" presStyleIdx="0" presStyleCnt="9">
        <dgm:presLayoutVars>
          <dgm:chMax val="0"/>
          <dgm:chPref val="0"/>
          <dgm:bulletEnabled val="1"/>
        </dgm:presLayoutVars>
      </dgm:prSet>
      <dgm:spPr/>
    </dgm:pt>
    <dgm:pt modelId="{70BEA270-641A-416C-97F1-6E3529472152}" type="pres">
      <dgm:prSet presAssocID="{34B6F9F5-25C6-44B2-8A88-CB8B8685C80B}" presName="BalanceSpacing" presStyleCnt="0"/>
      <dgm:spPr/>
    </dgm:pt>
    <dgm:pt modelId="{5D6639A2-0B2A-444D-9CAD-499470FB5321}" type="pres">
      <dgm:prSet presAssocID="{34B6F9F5-25C6-44B2-8A88-CB8B8685C80B}" presName="BalanceSpacing1" presStyleCnt="0"/>
      <dgm:spPr/>
    </dgm:pt>
    <dgm:pt modelId="{3FDE473F-E218-43BA-9C7F-B811ACD9D292}" type="pres">
      <dgm:prSet presAssocID="{81B75859-3D9D-4FC0-8F2A-68E758C7AACB}" presName="Accent1Text" presStyleLbl="node1" presStyleIdx="1" presStyleCnt="18" custLinFactNeighborX="25532" custLinFactNeighborY="1593"/>
      <dgm:spPr/>
    </dgm:pt>
    <dgm:pt modelId="{D552D239-655C-431D-B09C-783669B519E9}" type="pres">
      <dgm:prSet presAssocID="{81B75859-3D9D-4FC0-8F2A-68E758C7AACB}" presName="spaceBetweenRectangles" presStyleCnt="0"/>
      <dgm:spPr/>
    </dgm:pt>
    <dgm:pt modelId="{BDA165F0-83BE-441D-8560-885AC8FA9B3D}" type="pres">
      <dgm:prSet presAssocID="{834781F2-5D40-4C95-80C2-8E851F3A31B2}" presName="composite" presStyleCnt="0"/>
      <dgm:spPr/>
    </dgm:pt>
    <dgm:pt modelId="{0B767EE6-8868-4B1C-A28E-C262FA09CD53}" type="pres">
      <dgm:prSet presAssocID="{834781F2-5D40-4C95-80C2-8E851F3A31B2}" presName="Parent1" presStyleLbl="node1" presStyleIdx="2" presStyleCnt="18" custScaleX="106810" custLinFactNeighborX="33556" custLinFactNeighborY="-3575">
        <dgm:presLayoutVars>
          <dgm:chMax val="1"/>
          <dgm:chPref val="1"/>
          <dgm:bulletEnabled val="1"/>
        </dgm:presLayoutVars>
      </dgm:prSet>
      <dgm:spPr/>
    </dgm:pt>
    <dgm:pt modelId="{F4345787-B424-4AC9-8D0C-91DA2CEA6B70}" type="pres">
      <dgm:prSet presAssocID="{834781F2-5D40-4C95-80C2-8E851F3A31B2}" presName="Childtext1" presStyleLbl="revTx" presStyleIdx="1" presStyleCnt="9">
        <dgm:presLayoutVars>
          <dgm:chMax val="0"/>
          <dgm:chPref val="0"/>
          <dgm:bulletEnabled val="1"/>
        </dgm:presLayoutVars>
      </dgm:prSet>
      <dgm:spPr/>
    </dgm:pt>
    <dgm:pt modelId="{DBF3A328-54E2-447D-AA92-754C201FE857}" type="pres">
      <dgm:prSet presAssocID="{834781F2-5D40-4C95-80C2-8E851F3A31B2}" presName="BalanceSpacing" presStyleCnt="0"/>
      <dgm:spPr/>
    </dgm:pt>
    <dgm:pt modelId="{E69EF680-F267-4C5C-8D56-BFF8D1B0D95D}" type="pres">
      <dgm:prSet presAssocID="{834781F2-5D40-4C95-80C2-8E851F3A31B2}" presName="BalanceSpacing1" presStyleCnt="0"/>
      <dgm:spPr/>
    </dgm:pt>
    <dgm:pt modelId="{1A13A624-FE21-4A40-A610-E492E5011255}" type="pres">
      <dgm:prSet presAssocID="{5C9F8ADA-4DB5-4702-9343-805769F5A4F5}" presName="Accent1Text" presStyleLbl="node1" presStyleIdx="3" presStyleCnt="18" custLinFactNeighborX="97388" custLinFactNeighborY="-84116"/>
      <dgm:spPr/>
    </dgm:pt>
    <dgm:pt modelId="{5D32A77F-AA98-45A5-B4A6-11F589DE99FD}" type="pres">
      <dgm:prSet presAssocID="{5C9F8ADA-4DB5-4702-9343-805769F5A4F5}" presName="spaceBetweenRectangles" presStyleCnt="0"/>
      <dgm:spPr/>
    </dgm:pt>
    <dgm:pt modelId="{AC0AF711-1EBB-4A4C-9C06-CC32BDE10247}" type="pres">
      <dgm:prSet presAssocID="{9766EB58-F3D2-48B5-9275-15BC305DE4BE}" presName="composite" presStyleCnt="0"/>
      <dgm:spPr/>
    </dgm:pt>
    <dgm:pt modelId="{C7D25D8B-24B3-4C9D-9BB9-C144E249000E}" type="pres">
      <dgm:prSet presAssocID="{9766EB58-F3D2-48B5-9275-15BC305DE4BE}" presName="Parent1" presStyleLbl="node1" presStyleIdx="4" presStyleCnt="18" custScaleX="122371" custLinFactNeighborX="95254" custLinFactNeighborY="-85689">
        <dgm:presLayoutVars>
          <dgm:chMax val="1"/>
          <dgm:chPref val="1"/>
          <dgm:bulletEnabled val="1"/>
        </dgm:presLayoutVars>
      </dgm:prSet>
      <dgm:spPr/>
    </dgm:pt>
    <dgm:pt modelId="{03CE44E1-AEDB-418F-AB1C-F51877F862DC}" type="pres">
      <dgm:prSet presAssocID="{9766EB58-F3D2-48B5-9275-15BC305DE4BE}" presName="Childtext1" presStyleLbl="revTx" presStyleIdx="2" presStyleCnt="9">
        <dgm:presLayoutVars>
          <dgm:chMax val="0"/>
          <dgm:chPref val="0"/>
          <dgm:bulletEnabled val="1"/>
        </dgm:presLayoutVars>
      </dgm:prSet>
      <dgm:spPr/>
    </dgm:pt>
    <dgm:pt modelId="{B8A3C930-8021-4C46-A445-B74991F7E22C}" type="pres">
      <dgm:prSet presAssocID="{9766EB58-F3D2-48B5-9275-15BC305DE4BE}" presName="BalanceSpacing" presStyleCnt="0"/>
      <dgm:spPr/>
    </dgm:pt>
    <dgm:pt modelId="{2B030248-FBD3-4694-A9EA-A89E2BE5A476}" type="pres">
      <dgm:prSet presAssocID="{9766EB58-F3D2-48B5-9275-15BC305DE4BE}" presName="BalanceSpacing1" presStyleCnt="0"/>
      <dgm:spPr/>
    </dgm:pt>
    <dgm:pt modelId="{170E6506-F375-442C-ABF5-94A109E9FC02}" type="pres">
      <dgm:prSet presAssocID="{33C60905-E5BD-4A82-8EFC-555E7F02BD1C}" presName="Accent1Text" presStyleLbl="node1" presStyleIdx="5" presStyleCnt="18" custScaleX="137284" custLinFactNeighborX="-39095" custLinFactNeighborY="-85689"/>
      <dgm:spPr/>
    </dgm:pt>
    <dgm:pt modelId="{97D2AB83-CA3F-413B-9453-034EC3F5305C}" type="pres">
      <dgm:prSet presAssocID="{33C60905-E5BD-4A82-8EFC-555E7F02BD1C}" presName="spaceBetweenRectangles" presStyleCnt="0"/>
      <dgm:spPr/>
    </dgm:pt>
    <dgm:pt modelId="{33E852DA-2EE9-4311-9A47-0166BE9903D4}" type="pres">
      <dgm:prSet presAssocID="{F5554C09-6F63-41B0-84DA-2113F1B1B0CC}" presName="composite" presStyleCnt="0"/>
      <dgm:spPr/>
    </dgm:pt>
    <dgm:pt modelId="{8B5AD4FA-6A32-48C0-B469-EE27996713A0}" type="pres">
      <dgm:prSet presAssocID="{F5554C09-6F63-41B0-84DA-2113F1B1B0CC}" presName="Parent1" presStyleLbl="node1" presStyleIdx="6" presStyleCnt="18" custLinFactX="100000" custLinFactNeighborX="112845" custLinFactNeighborY="-89049">
        <dgm:presLayoutVars>
          <dgm:chMax val="1"/>
          <dgm:chPref val="1"/>
          <dgm:bulletEnabled val="1"/>
        </dgm:presLayoutVars>
      </dgm:prSet>
      <dgm:spPr/>
    </dgm:pt>
    <dgm:pt modelId="{AFF4A6CE-8F4A-4066-B8A3-F9BDA5BD3E63}" type="pres">
      <dgm:prSet presAssocID="{F5554C09-6F63-41B0-84DA-2113F1B1B0CC}" presName="Childtext1" presStyleLbl="revTx" presStyleIdx="3" presStyleCnt="9">
        <dgm:presLayoutVars>
          <dgm:chMax val="0"/>
          <dgm:chPref val="0"/>
          <dgm:bulletEnabled val="1"/>
        </dgm:presLayoutVars>
      </dgm:prSet>
      <dgm:spPr/>
    </dgm:pt>
    <dgm:pt modelId="{6473C688-B1FA-4FFC-8897-697D738FD2DA}" type="pres">
      <dgm:prSet presAssocID="{F5554C09-6F63-41B0-84DA-2113F1B1B0CC}" presName="BalanceSpacing" presStyleCnt="0"/>
      <dgm:spPr/>
    </dgm:pt>
    <dgm:pt modelId="{85C22687-F4B2-409F-AF51-6734AA376FC0}" type="pres">
      <dgm:prSet presAssocID="{F5554C09-6F63-41B0-84DA-2113F1B1B0CC}" presName="BalanceSpacing1" presStyleCnt="0"/>
      <dgm:spPr/>
    </dgm:pt>
    <dgm:pt modelId="{8D778659-AA2C-4359-9EB8-026BCD7E49CD}" type="pres">
      <dgm:prSet presAssocID="{A7C4A77F-BDE3-4242-9F4E-3F99367442AB}" presName="Accent1Text" presStyleLbl="node1" presStyleIdx="7" presStyleCnt="18" custScaleX="163086" custLinFactX="100000" custLinFactY="-100000" custLinFactNeighborX="130082" custLinFactNeighborY="-149966"/>
      <dgm:spPr/>
    </dgm:pt>
    <dgm:pt modelId="{593032FC-11E9-47CD-8747-52443CF1EE19}" type="pres">
      <dgm:prSet presAssocID="{A7C4A77F-BDE3-4242-9F4E-3F99367442AB}" presName="spaceBetweenRectangles" presStyleCnt="0"/>
      <dgm:spPr/>
    </dgm:pt>
    <dgm:pt modelId="{9B112409-49AA-4132-B173-F544E4D411E7}" type="pres">
      <dgm:prSet presAssocID="{964BF667-FDA1-422B-815F-C9CF1D2A299C}" presName="composite" presStyleCnt="0"/>
      <dgm:spPr/>
    </dgm:pt>
    <dgm:pt modelId="{F0B3964E-3C1F-4BEA-BD66-4AF0067054AF}" type="pres">
      <dgm:prSet presAssocID="{964BF667-FDA1-422B-815F-C9CF1D2A299C}" presName="Parent1" presStyleLbl="node1" presStyleIdx="8" presStyleCnt="18" custLinFactX="-50823" custLinFactNeighborX="-100000" custLinFactNeighborY="-90069">
        <dgm:presLayoutVars>
          <dgm:chMax val="1"/>
          <dgm:chPref val="1"/>
          <dgm:bulletEnabled val="1"/>
        </dgm:presLayoutVars>
      </dgm:prSet>
      <dgm:spPr/>
    </dgm:pt>
    <dgm:pt modelId="{0EAC7C5C-E4DB-48A1-AA11-47F66BBF6318}" type="pres">
      <dgm:prSet presAssocID="{964BF667-FDA1-422B-815F-C9CF1D2A299C}" presName="Childtext1" presStyleLbl="revTx" presStyleIdx="4" presStyleCnt="9">
        <dgm:presLayoutVars>
          <dgm:chMax val="0"/>
          <dgm:chPref val="0"/>
          <dgm:bulletEnabled val="1"/>
        </dgm:presLayoutVars>
      </dgm:prSet>
      <dgm:spPr/>
    </dgm:pt>
    <dgm:pt modelId="{FCBEE42E-595A-4C32-A1FC-E02FA3E72B3A}" type="pres">
      <dgm:prSet presAssocID="{964BF667-FDA1-422B-815F-C9CF1D2A299C}" presName="BalanceSpacing" presStyleCnt="0"/>
      <dgm:spPr/>
    </dgm:pt>
    <dgm:pt modelId="{6B021F52-C50A-4340-8111-39D04183203E}" type="pres">
      <dgm:prSet presAssocID="{964BF667-FDA1-422B-815F-C9CF1D2A299C}" presName="BalanceSpacing1" presStyleCnt="0"/>
      <dgm:spPr/>
    </dgm:pt>
    <dgm:pt modelId="{1285557A-C30B-47A0-A7A5-AFDA95C578FB}" type="pres">
      <dgm:prSet presAssocID="{95F91BA6-3DD8-4076-82AB-5995ACF225A3}" presName="Accent1Text" presStyleLbl="node1" presStyleIdx="9" presStyleCnt="18" custScaleX="108793" custLinFactX="123233" custLinFactY="-100000" custLinFactNeighborX="200000" custLinFactNeighborY="-149916"/>
      <dgm:spPr/>
    </dgm:pt>
    <dgm:pt modelId="{790C12AC-BA5A-49A2-8B34-9A1B85A66BE5}" type="pres">
      <dgm:prSet presAssocID="{95F91BA6-3DD8-4076-82AB-5995ACF225A3}" presName="spaceBetweenRectangles" presStyleCnt="0"/>
      <dgm:spPr/>
    </dgm:pt>
    <dgm:pt modelId="{29921C5B-DCAD-4A12-8D52-9B65283483DF}" type="pres">
      <dgm:prSet presAssocID="{DDF643DB-4D2D-49F1-ADE2-4E6993110B55}" presName="composite" presStyleCnt="0"/>
      <dgm:spPr/>
    </dgm:pt>
    <dgm:pt modelId="{861743F4-B557-4A77-B49D-C61E89F10A44}" type="pres">
      <dgm:prSet presAssocID="{DDF643DB-4D2D-49F1-ADE2-4E6993110B55}" presName="Parent1" presStyleLbl="node1" presStyleIdx="10" presStyleCnt="18" custScaleX="144741" custLinFactX="-100000" custLinFactY="-132030" custLinFactNeighborX="-153211" custLinFactNeighborY="-200000">
        <dgm:presLayoutVars>
          <dgm:chMax val="1"/>
          <dgm:chPref val="1"/>
          <dgm:bulletEnabled val="1"/>
        </dgm:presLayoutVars>
      </dgm:prSet>
      <dgm:spPr/>
    </dgm:pt>
    <dgm:pt modelId="{DD207C9F-99ED-46C3-B811-32290079527E}" type="pres">
      <dgm:prSet presAssocID="{DDF643DB-4D2D-49F1-ADE2-4E6993110B55}" presName="Childtext1" presStyleLbl="revTx" presStyleIdx="5" presStyleCnt="9">
        <dgm:presLayoutVars>
          <dgm:chMax val="0"/>
          <dgm:chPref val="0"/>
          <dgm:bulletEnabled val="1"/>
        </dgm:presLayoutVars>
      </dgm:prSet>
      <dgm:spPr/>
    </dgm:pt>
    <dgm:pt modelId="{3E74D3B8-EA50-4459-9FBB-ED42EB1A4D00}" type="pres">
      <dgm:prSet presAssocID="{DDF643DB-4D2D-49F1-ADE2-4E6993110B55}" presName="BalanceSpacing" presStyleCnt="0"/>
      <dgm:spPr/>
    </dgm:pt>
    <dgm:pt modelId="{DB9F04C3-7AB4-467B-9E75-7B15DA229768}" type="pres">
      <dgm:prSet presAssocID="{DDF643DB-4D2D-49F1-ADE2-4E6993110B55}" presName="BalanceSpacing1" presStyleCnt="0"/>
      <dgm:spPr/>
    </dgm:pt>
    <dgm:pt modelId="{A853E913-6D46-4218-BF53-585B4F5A6791}" type="pres">
      <dgm:prSet presAssocID="{FB71F0D7-8F21-4A8C-976C-F984852AEABE}" presName="Accent1Text" presStyleLbl="node1" presStyleIdx="11" presStyleCnt="18" custScaleX="144351" custLinFactX="-200000" custLinFactY="-200000" custLinFactNeighborX="-238958" custLinFactNeighborY="-212571"/>
      <dgm:spPr/>
    </dgm:pt>
    <dgm:pt modelId="{7B5D6419-4BB2-47DD-8457-C95987B92C37}" type="pres">
      <dgm:prSet presAssocID="{FB71F0D7-8F21-4A8C-976C-F984852AEABE}" presName="spaceBetweenRectangles" presStyleCnt="0"/>
      <dgm:spPr/>
    </dgm:pt>
    <dgm:pt modelId="{C2773D88-7798-425F-BA6D-CE98F7661DDC}" type="pres">
      <dgm:prSet presAssocID="{9CE37844-812D-4CEF-BA5D-4B9BF0E5D9CD}" presName="composite" presStyleCnt="0"/>
      <dgm:spPr/>
    </dgm:pt>
    <dgm:pt modelId="{9400BEF4-8C44-4757-A4AF-46F0F3602A76}" type="pres">
      <dgm:prSet presAssocID="{9CE37844-812D-4CEF-BA5D-4B9BF0E5D9CD}" presName="Parent1" presStyleLbl="node1" presStyleIdx="12" presStyleCnt="18" custScaleX="129826" custLinFactX="6439" custLinFactY="-100000" custLinFactNeighborX="100000" custLinFactNeighborY="-148918">
        <dgm:presLayoutVars>
          <dgm:chMax val="1"/>
          <dgm:chPref val="1"/>
          <dgm:bulletEnabled val="1"/>
        </dgm:presLayoutVars>
      </dgm:prSet>
      <dgm:spPr/>
    </dgm:pt>
    <dgm:pt modelId="{AC580369-3A22-48E2-B4F4-D04E1260BBB5}" type="pres">
      <dgm:prSet presAssocID="{9CE37844-812D-4CEF-BA5D-4B9BF0E5D9CD}" presName="Childtext1" presStyleLbl="revTx" presStyleIdx="6" presStyleCnt="9">
        <dgm:presLayoutVars>
          <dgm:chMax val="0"/>
          <dgm:chPref val="0"/>
          <dgm:bulletEnabled val="1"/>
        </dgm:presLayoutVars>
      </dgm:prSet>
      <dgm:spPr/>
    </dgm:pt>
    <dgm:pt modelId="{D53F57AE-0E9C-4009-BDCB-F753C23E92E1}" type="pres">
      <dgm:prSet presAssocID="{9CE37844-812D-4CEF-BA5D-4B9BF0E5D9CD}" presName="BalanceSpacing" presStyleCnt="0"/>
      <dgm:spPr/>
    </dgm:pt>
    <dgm:pt modelId="{CDA6EE03-2E36-48D6-B16B-4013A5DCDA3D}" type="pres">
      <dgm:prSet presAssocID="{9CE37844-812D-4CEF-BA5D-4B9BF0E5D9CD}" presName="BalanceSpacing1" presStyleCnt="0"/>
      <dgm:spPr/>
    </dgm:pt>
    <dgm:pt modelId="{6A444BDC-B31A-416B-AE3E-B5598140B054}" type="pres">
      <dgm:prSet presAssocID="{A97A84D3-49C1-48CE-9656-24EDB50634D5}" presName="Accent1Text" presStyleLbl="node1" presStyleIdx="13" presStyleCnt="18" custLinFactX="47328" custLinFactY="-132146" custLinFactNeighborX="100000" custLinFactNeighborY="-200000"/>
      <dgm:spPr/>
    </dgm:pt>
    <dgm:pt modelId="{6D12A36E-089F-4983-AB0B-16A8425F0CFF}" type="pres">
      <dgm:prSet presAssocID="{A97A84D3-49C1-48CE-9656-24EDB50634D5}" presName="spaceBetweenRectangles" presStyleCnt="0"/>
      <dgm:spPr/>
    </dgm:pt>
    <dgm:pt modelId="{262D2A20-0190-4C26-A2D6-90D70199D160}" type="pres">
      <dgm:prSet presAssocID="{DC477233-1A0F-4EFE-A134-B8F89B49C973}" presName="composite" presStyleCnt="0"/>
      <dgm:spPr/>
    </dgm:pt>
    <dgm:pt modelId="{44CB0971-FC2C-477D-96AC-EDE0D31012FF}" type="pres">
      <dgm:prSet presAssocID="{DC477233-1A0F-4EFE-A134-B8F89B49C973}" presName="Parent1" presStyleLbl="node1" presStyleIdx="14" presStyleCnt="18" custScaleX="129828" custLinFactX="-63728" custLinFactY="-200000" custLinFactNeighborX="-100000" custLinFactNeighborY="-220747">
        <dgm:presLayoutVars>
          <dgm:chMax val="1"/>
          <dgm:chPref val="1"/>
          <dgm:bulletEnabled val="1"/>
        </dgm:presLayoutVars>
      </dgm:prSet>
      <dgm:spPr/>
    </dgm:pt>
    <dgm:pt modelId="{F02E93D2-F668-49CE-AC1C-E4F19F442298}" type="pres">
      <dgm:prSet presAssocID="{DC477233-1A0F-4EFE-A134-B8F89B49C973}" presName="Childtext1" presStyleLbl="revTx" presStyleIdx="7" presStyleCnt="9">
        <dgm:presLayoutVars>
          <dgm:chMax val="0"/>
          <dgm:chPref val="0"/>
          <dgm:bulletEnabled val="1"/>
        </dgm:presLayoutVars>
      </dgm:prSet>
      <dgm:spPr/>
    </dgm:pt>
    <dgm:pt modelId="{97F6D810-9C64-4D8D-88E0-2662E401B3EB}" type="pres">
      <dgm:prSet presAssocID="{DC477233-1A0F-4EFE-A134-B8F89B49C973}" presName="BalanceSpacing" presStyleCnt="0"/>
      <dgm:spPr/>
    </dgm:pt>
    <dgm:pt modelId="{A7D896BE-80C2-4BC7-9FB1-E29C81ABA61A}" type="pres">
      <dgm:prSet presAssocID="{DC477233-1A0F-4EFE-A134-B8F89B49C973}" presName="BalanceSpacing1" presStyleCnt="0"/>
      <dgm:spPr/>
    </dgm:pt>
    <dgm:pt modelId="{B98FCD9B-5C89-4CD0-88CA-EAAA219BBC6A}" type="pres">
      <dgm:prSet presAssocID="{C3115AA3-3B0C-4C30-9CBD-9756857BE4EA}" presName="Accent1Text" presStyleLbl="node1" presStyleIdx="15" presStyleCnt="18" custScaleX="126768" custLinFactY="-129926" custLinFactNeighborX="-79379" custLinFactNeighborY="-200000"/>
      <dgm:spPr/>
    </dgm:pt>
    <dgm:pt modelId="{AB8362E3-1332-4753-A48C-FF577404A651}" type="pres">
      <dgm:prSet presAssocID="{C3115AA3-3B0C-4C30-9CBD-9756857BE4EA}" presName="spaceBetweenRectangles" presStyleCnt="0"/>
      <dgm:spPr/>
    </dgm:pt>
    <dgm:pt modelId="{C6CB1E2E-5F09-4F83-A7F3-683020698753}" type="pres">
      <dgm:prSet presAssocID="{521F98D7-E9C6-4246-A8B2-FFBEF04BCE7C}" presName="composite" presStyleCnt="0"/>
      <dgm:spPr/>
    </dgm:pt>
    <dgm:pt modelId="{14C3AE7B-E3D2-465D-9EFE-A997B916510E}" type="pres">
      <dgm:prSet presAssocID="{521F98D7-E9C6-4246-A8B2-FFBEF04BCE7C}" presName="Parent1" presStyleLbl="node1" presStyleIdx="16" presStyleCnt="18" custScaleX="114914" custLinFactY="-200000" custLinFactNeighborX="-83043" custLinFactNeighborY="-296373">
        <dgm:presLayoutVars>
          <dgm:chMax val="1"/>
          <dgm:chPref val="1"/>
          <dgm:bulletEnabled val="1"/>
        </dgm:presLayoutVars>
      </dgm:prSet>
      <dgm:spPr/>
    </dgm:pt>
    <dgm:pt modelId="{BFB36F95-1003-46E0-B433-AD0F5D00EE3E}" type="pres">
      <dgm:prSet presAssocID="{521F98D7-E9C6-4246-A8B2-FFBEF04BCE7C}" presName="Childtext1" presStyleLbl="revTx" presStyleIdx="8" presStyleCnt="9">
        <dgm:presLayoutVars>
          <dgm:chMax val="0"/>
          <dgm:chPref val="0"/>
          <dgm:bulletEnabled val="1"/>
        </dgm:presLayoutVars>
      </dgm:prSet>
      <dgm:spPr/>
    </dgm:pt>
    <dgm:pt modelId="{BB47FDFF-DFF4-4F2B-BE6D-702788BABFE3}" type="pres">
      <dgm:prSet presAssocID="{521F98D7-E9C6-4246-A8B2-FFBEF04BCE7C}" presName="BalanceSpacing" presStyleCnt="0"/>
      <dgm:spPr/>
    </dgm:pt>
    <dgm:pt modelId="{A31ABF9E-0891-4DF1-B475-F4431AAD062E}" type="pres">
      <dgm:prSet presAssocID="{521F98D7-E9C6-4246-A8B2-FFBEF04BCE7C}" presName="BalanceSpacing1" presStyleCnt="0"/>
      <dgm:spPr/>
    </dgm:pt>
    <dgm:pt modelId="{3C259227-5C40-4123-B6C9-7F67E85ED12A}" type="pres">
      <dgm:prSet presAssocID="{EEE5265F-EC58-4C20-A7F0-6232AE8706B8}" presName="Accent1Text" presStyleLbl="node1" presStyleIdx="17" presStyleCnt="18" custScaleX="164091" custLinFactX="-15174" custLinFactY="-300000" custLinFactNeighborX="-100000" custLinFactNeighborY="-359561"/>
      <dgm:spPr/>
    </dgm:pt>
  </dgm:ptLst>
  <dgm:cxnLst>
    <dgm:cxn modelId="{87886B02-5C42-43F5-B881-F13C5FB9F698}" type="presOf" srcId="{A97A84D3-49C1-48CE-9656-24EDB50634D5}" destId="{6A444BDC-B31A-416B-AE3E-B5598140B054}" srcOrd="0" destOrd="0" presId="urn:microsoft.com/office/officeart/2008/layout/AlternatingHexagons"/>
    <dgm:cxn modelId="{89C4380B-686C-48CC-BBFB-F826CE0C7D1D}" srcId="{CBFBB69E-B806-4329-A854-292849B3A6F9}" destId="{834781F2-5D40-4C95-80C2-8E851F3A31B2}" srcOrd="1" destOrd="0" parTransId="{72FC492C-4208-4C35-8C56-A3ACB94E7879}" sibTransId="{5C9F8ADA-4DB5-4702-9343-805769F5A4F5}"/>
    <dgm:cxn modelId="{F9745A1B-335A-45BA-936C-6D7294574A0F}" type="presOf" srcId="{A7C4A77F-BDE3-4242-9F4E-3F99367442AB}" destId="{8D778659-AA2C-4359-9EB8-026BCD7E49CD}" srcOrd="0" destOrd="0" presId="urn:microsoft.com/office/officeart/2008/layout/AlternatingHexagons"/>
    <dgm:cxn modelId="{8C16E22A-B7A7-4588-B161-1354847C4CD9}" type="presOf" srcId="{33C60905-E5BD-4A82-8EFC-555E7F02BD1C}" destId="{170E6506-F375-442C-ABF5-94A109E9FC02}" srcOrd="0" destOrd="0" presId="urn:microsoft.com/office/officeart/2008/layout/AlternatingHexagons"/>
    <dgm:cxn modelId="{6E74B32E-5FCA-4C3A-8A0A-E9BA4B4FB4C4}" srcId="{CBFBB69E-B806-4329-A854-292849B3A6F9}" destId="{9766EB58-F3D2-48B5-9275-15BC305DE4BE}" srcOrd="2" destOrd="0" parTransId="{588E210C-E597-4351-95CA-82005807F15B}" sibTransId="{33C60905-E5BD-4A82-8EFC-555E7F02BD1C}"/>
    <dgm:cxn modelId="{A47E8D5E-10A1-46BE-8C85-63946DA35D6D}" srcId="{CBFBB69E-B806-4329-A854-292849B3A6F9}" destId="{9CE37844-812D-4CEF-BA5D-4B9BF0E5D9CD}" srcOrd="6" destOrd="0" parTransId="{C841F7ED-BDD5-4C7C-A187-E18E4A53E141}" sibTransId="{A97A84D3-49C1-48CE-9656-24EDB50634D5}"/>
    <dgm:cxn modelId="{C25AF646-C5B7-495B-81D3-43DBBD0A65A6}" type="presOf" srcId="{34B6F9F5-25C6-44B2-8A88-CB8B8685C80B}" destId="{DD33A27D-7A44-46E4-829D-A0A65D79FC13}" srcOrd="0" destOrd="0" presId="urn:microsoft.com/office/officeart/2008/layout/AlternatingHexagons"/>
    <dgm:cxn modelId="{84C0ED68-4280-4DED-B046-BBBFD0299410}" type="presOf" srcId="{5C9F8ADA-4DB5-4702-9343-805769F5A4F5}" destId="{1A13A624-FE21-4A40-A610-E492E5011255}" srcOrd="0" destOrd="0" presId="urn:microsoft.com/office/officeart/2008/layout/AlternatingHexagons"/>
    <dgm:cxn modelId="{EBFD5649-FBF6-43B5-B832-B1A4846E6C9E}" srcId="{CBFBB69E-B806-4329-A854-292849B3A6F9}" destId="{DC477233-1A0F-4EFE-A134-B8F89B49C973}" srcOrd="7" destOrd="0" parTransId="{A5F6E728-1FFE-411F-84C0-56C2FD7F2156}" sibTransId="{C3115AA3-3B0C-4C30-9CBD-9756857BE4EA}"/>
    <dgm:cxn modelId="{2E9B456C-2B92-43A1-9CA5-830CE4144583}" type="presOf" srcId="{9CE37844-812D-4CEF-BA5D-4B9BF0E5D9CD}" destId="{9400BEF4-8C44-4757-A4AF-46F0F3602A76}" srcOrd="0" destOrd="0" presId="urn:microsoft.com/office/officeart/2008/layout/AlternatingHexagons"/>
    <dgm:cxn modelId="{6C4C8750-35BF-42DF-9E5B-43942535B179}" type="presOf" srcId="{CBFBB69E-B806-4329-A854-292849B3A6F9}" destId="{ADABF7F1-C080-4F8F-8140-D22DA81CE4B1}" srcOrd="0" destOrd="0" presId="urn:microsoft.com/office/officeart/2008/layout/AlternatingHexagons"/>
    <dgm:cxn modelId="{D6034876-A930-41C5-A6F1-775F3B9477F6}" type="presOf" srcId="{521F98D7-E9C6-4246-A8B2-FFBEF04BCE7C}" destId="{14C3AE7B-E3D2-465D-9EFE-A997B916510E}" srcOrd="0" destOrd="0" presId="urn:microsoft.com/office/officeart/2008/layout/AlternatingHexagons"/>
    <dgm:cxn modelId="{3130A289-A882-403F-8A87-E04110711A6A}" type="presOf" srcId="{FB71F0D7-8F21-4A8C-976C-F984852AEABE}" destId="{A853E913-6D46-4218-BF53-585B4F5A6791}" srcOrd="0" destOrd="0" presId="urn:microsoft.com/office/officeart/2008/layout/AlternatingHexagons"/>
    <dgm:cxn modelId="{2354FC89-4F55-4E8F-81B5-CB4E9B5CAC03}" type="presOf" srcId="{81B75859-3D9D-4FC0-8F2A-68E758C7AACB}" destId="{3FDE473F-E218-43BA-9C7F-B811ACD9D292}" srcOrd="0" destOrd="0" presId="urn:microsoft.com/office/officeart/2008/layout/AlternatingHexagons"/>
    <dgm:cxn modelId="{A868C88F-8E5A-4B41-80B9-DA29DB90C04C}" srcId="{CBFBB69E-B806-4329-A854-292849B3A6F9}" destId="{964BF667-FDA1-422B-815F-C9CF1D2A299C}" srcOrd="4" destOrd="0" parTransId="{D0ED6CFC-2A86-4BC9-8757-8B3471B727D4}" sibTransId="{95F91BA6-3DD8-4076-82AB-5995ACF225A3}"/>
    <dgm:cxn modelId="{6A30D2A0-EDE4-4B42-9549-C4ACB7E4D3CC}" type="presOf" srcId="{EEE5265F-EC58-4C20-A7F0-6232AE8706B8}" destId="{3C259227-5C40-4123-B6C9-7F67E85ED12A}" srcOrd="0" destOrd="0" presId="urn:microsoft.com/office/officeart/2008/layout/AlternatingHexagons"/>
    <dgm:cxn modelId="{F323C3A3-B70A-4D6C-86A3-8130B8B21E62}" srcId="{CBFBB69E-B806-4329-A854-292849B3A6F9}" destId="{DDF643DB-4D2D-49F1-ADE2-4E6993110B55}" srcOrd="5" destOrd="0" parTransId="{F2824ED9-BBF8-49E7-83E8-E8AF72B2444E}" sibTransId="{FB71F0D7-8F21-4A8C-976C-F984852AEABE}"/>
    <dgm:cxn modelId="{7447DDA7-0640-4785-ABF0-99F53C70F709}" srcId="{CBFBB69E-B806-4329-A854-292849B3A6F9}" destId="{F5554C09-6F63-41B0-84DA-2113F1B1B0CC}" srcOrd="3" destOrd="0" parTransId="{99D475F1-2C5C-482D-85D3-3C1E03E3F637}" sibTransId="{A7C4A77F-BDE3-4242-9F4E-3F99367442AB}"/>
    <dgm:cxn modelId="{925363B1-5F9B-4ACF-932F-20A1CED3206F}" srcId="{CBFBB69E-B806-4329-A854-292849B3A6F9}" destId="{34B6F9F5-25C6-44B2-8A88-CB8B8685C80B}" srcOrd="0" destOrd="0" parTransId="{7ED3AB11-AFFC-48B8-8C7D-EFF5CCAC942F}" sibTransId="{81B75859-3D9D-4FC0-8F2A-68E758C7AACB}"/>
    <dgm:cxn modelId="{B2F486BA-0802-4807-96C3-332E79AF1AD2}" type="presOf" srcId="{95F91BA6-3DD8-4076-82AB-5995ACF225A3}" destId="{1285557A-C30B-47A0-A7A5-AFDA95C578FB}" srcOrd="0" destOrd="0" presId="urn:microsoft.com/office/officeart/2008/layout/AlternatingHexagons"/>
    <dgm:cxn modelId="{4AD459BC-B54E-403D-90E8-88BDD073DEAF}" type="presOf" srcId="{964BF667-FDA1-422B-815F-C9CF1D2A299C}" destId="{F0B3964E-3C1F-4BEA-BD66-4AF0067054AF}" srcOrd="0" destOrd="0" presId="urn:microsoft.com/office/officeart/2008/layout/AlternatingHexagons"/>
    <dgm:cxn modelId="{4DEE38C8-F783-4F16-A445-BADBAF2AA5AA}" type="presOf" srcId="{F5554C09-6F63-41B0-84DA-2113F1B1B0CC}" destId="{8B5AD4FA-6A32-48C0-B469-EE27996713A0}" srcOrd="0" destOrd="0" presId="urn:microsoft.com/office/officeart/2008/layout/AlternatingHexagons"/>
    <dgm:cxn modelId="{9E02C3CB-B37D-4FD9-8DB5-B388ECF910B1}" type="presOf" srcId="{834781F2-5D40-4C95-80C2-8E851F3A31B2}" destId="{0B767EE6-8868-4B1C-A28E-C262FA09CD53}" srcOrd="0" destOrd="0" presId="urn:microsoft.com/office/officeart/2008/layout/AlternatingHexagons"/>
    <dgm:cxn modelId="{E52B3CD6-7083-4E58-8975-7E4863A4C06A}" type="presOf" srcId="{DDF643DB-4D2D-49F1-ADE2-4E6993110B55}" destId="{861743F4-B557-4A77-B49D-C61E89F10A44}" srcOrd="0" destOrd="0" presId="urn:microsoft.com/office/officeart/2008/layout/AlternatingHexagons"/>
    <dgm:cxn modelId="{0B2277E1-AA33-49FB-AA16-652769B10F25}" type="presOf" srcId="{C3115AA3-3B0C-4C30-9CBD-9756857BE4EA}" destId="{B98FCD9B-5C89-4CD0-88CA-EAAA219BBC6A}" srcOrd="0" destOrd="0" presId="urn:microsoft.com/office/officeart/2008/layout/AlternatingHexagons"/>
    <dgm:cxn modelId="{BE6BB8E9-E5E2-4F77-8196-557E918756EA}" type="presOf" srcId="{DC477233-1A0F-4EFE-A134-B8F89B49C973}" destId="{44CB0971-FC2C-477D-96AC-EDE0D31012FF}" srcOrd="0" destOrd="0" presId="urn:microsoft.com/office/officeart/2008/layout/AlternatingHexagons"/>
    <dgm:cxn modelId="{4AF08AEF-73F1-402A-8B3F-E7DD8F87520A}" srcId="{CBFBB69E-B806-4329-A854-292849B3A6F9}" destId="{521F98D7-E9C6-4246-A8B2-FFBEF04BCE7C}" srcOrd="8" destOrd="0" parTransId="{6FFE2856-D826-447C-8BDE-4F7C33CDD6AD}" sibTransId="{EEE5265F-EC58-4C20-A7F0-6232AE8706B8}"/>
    <dgm:cxn modelId="{6B5D51F8-5E56-4052-9A77-5F2569752A30}" type="presOf" srcId="{9766EB58-F3D2-48B5-9275-15BC305DE4BE}" destId="{C7D25D8B-24B3-4C9D-9BB9-C144E249000E}" srcOrd="0" destOrd="0" presId="urn:microsoft.com/office/officeart/2008/layout/AlternatingHexagons"/>
    <dgm:cxn modelId="{CAEB9DBC-FAE0-4B9A-8BA3-BD522EFC1E58}" type="presParOf" srcId="{ADABF7F1-C080-4F8F-8140-D22DA81CE4B1}" destId="{7816D58D-8822-4BB4-A1F5-107D411FAA39}" srcOrd="0" destOrd="0" presId="urn:microsoft.com/office/officeart/2008/layout/AlternatingHexagons"/>
    <dgm:cxn modelId="{F898798B-ACF4-4B8C-B783-FE558EB9AFC6}" type="presParOf" srcId="{7816D58D-8822-4BB4-A1F5-107D411FAA39}" destId="{DD33A27D-7A44-46E4-829D-A0A65D79FC13}" srcOrd="0" destOrd="0" presId="urn:microsoft.com/office/officeart/2008/layout/AlternatingHexagons"/>
    <dgm:cxn modelId="{4E7F8B30-560F-4D6A-BE24-FA9AF8BC10C0}" type="presParOf" srcId="{7816D58D-8822-4BB4-A1F5-107D411FAA39}" destId="{5F6A9E82-60AC-470F-B3EC-55FAE57306D5}" srcOrd="1" destOrd="0" presId="urn:microsoft.com/office/officeart/2008/layout/AlternatingHexagons"/>
    <dgm:cxn modelId="{9F284C74-70A3-4652-AC2A-2390E1D6A549}" type="presParOf" srcId="{7816D58D-8822-4BB4-A1F5-107D411FAA39}" destId="{70BEA270-641A-416C-97F1-6E3529472152}" srcOrd="2" destOrd="0" presId="urn:microsoft.com/office/officeart/2008/layout/AlternatingHexagons"/>
    <dgm:cxn modelId="{8927C783-C2E5-4DDB-AFFF-733D15BE26B9}" type="presParOf" srcId="{7816D58D-8822-4BB4-A1F5-107D411FAA39}" destId="{5D6639A2-0B2A-444D-9CAD-499470FB5321}" srcOrd="3" destOrd="0" presId="urn:microsoft.com/office/officeart/2008/layout/AlternatingHexagons"/>
    <dgm:cxn modelId="{E5D554FD-224B-4966-A77E-514C092E1F77}" type="presParOf" srcId="{7816D58D-8822-4BB4-A1F5-107D411FAA39}" destId="{3FDE473F-E218-43BA-9C7F-B811ACD9D292}" srcOrd="4" destOrd="0" presId="urn:microsoft.com/office/officeart/2008/layout/AlternatingHexagons"/>
    <dgm:cxn modelId="{0DF11AE4-F228-47D8-B9D5-C54E9B236A43}" type="presParOf" srcId="{ADABF7F1-C080-4F8F-8140-D22DA81CE4B1}" destId="{D552D239-655C-431D-B09C-783669B519E9}" srcOrd="1" destOrd="0" presId="urn:microsoft.com/office/officeart/2008/layout/AlternatingHexagons"/>
    <dgm:cxn modelId="{25ADB823-018F-4A8B-91EF-E8FADE28CD66}" type="presParOf" srcId="{ADABF7F1-C080-4F8F-8140-D22DA81CE4B1}" destId="{BDA165F0-83BE-441D-8560-885AC8FA9B3D}" srcOrd="2" destOrd="0" presId="urn:microsoft.com/office/officeart/2008/layout/AlternatingHexagons"/>
    <dgm:cxn modelId="{F97B24FC-DC15-443E-830D-050382CB4D33}" type="presParOf" srcId="{BDA165F0-83BE-441D-8560-885AC8FA9B3D}" destId="{0B767EE6-8868-4B1C-A28E-C262FA09CD53}" srcOrd="0" destOrd="0" presId="urn:microsoft.com/office/officeart/2008/layout/AlternatingHexagons"/>
    <dgm:cxn modelId="{97F335EE-5017-4392-89D0-E7E680CA25B5}" type="presParOf" srcId="{BDA165F0-83BE-441D-8560-885AC8FA9B3D}" destId="{F4345787-B424-4AC9-8D0C-91DA2CEA6B70}" srcOrd="1" destOrd="0" presId="urn:microsoft.com/office/officeart/2008/layout/AlternatingHexagons"/>
    <dgm:cxn modelId="{557E8584-4B37-4031-BD0C-DCEF9340318C}" type="presParOf" srcId="{BDA165F0-83BE-441D-8560-885AC8FA9B3D}" destId="{DBF3A328-54E2-447D-AA92-754C201FE857}" srcOrd="2" destOrd="0" presId="urn:microsoft.com/office/officeart/2008/layout/AlternatingHexagons"/>
    <dgm:cxn modelId="{5B6146CB-2DA1-4AB5-9A4E-F29A1D23DB3E}" type="presParOf" srcId="{BDA165F0-83BE-441D-8560-885AC8FA9B3D}" destId="{E69EF680-F267-4C5C-8D56-BFF8D1B0D95D}" srcOrd="3" destOrd="0" presId="urn:microsoft.com/office/officeart/2008/layout/AlternatingHexagons"/>
    <dgm:cxn modelId="{2B212F1A-44D7-4E0A-B63D-D5D9BA1D7172}" type="presParOf" srcId="{BDA165F0-83BE-441D-8560-885AC8FA9B3D}" destId="{1A13A624-FE21-4A40-A610-E492E5011255}" srcOrd="4" destOrd="0" presId="urn:microsoft.com/office/officeart/2008/layout/AlternatingHexagons"/>
    <dgm:cxn modelId="{79D5468B-2487-4844-B280-39AB71259311}" type="presParOf" srcId="{ADABF7F1-C080-4F8F-8140-D22DA81CE4B1}" destId="{5D32A77F-AA98-45A5-B4A6-11F589DE99FD}" srcOrd="3" destOrd="0" presId="urn:microsoft.com/office/officeart/2008/layout/AlternatingHexagons"/>
    <dgm:cxn modelId="{E93C5A7F-B7DB-4CC2-B862-E4F517F42732}" type="presParOf" srcId="{ADABF7F1-C080-4F8F-8140-D22DA81CE4B1}" destId="{AC0AF711-1EBB-4A4C-9C06-CC32BDE10247}" srcOrd="4" destOrd="0" presId="urn:microsoft.com/office/officeart/2008/layout/AlternatingHexagons"/>
    <dgm:cxn modelId="{0FF1EF44-DDAE-45F9-A469-A2F512328C74}" type="presParOf" srcId="{AC0AF711-1EBB-4A4C-9C06-CC32BDE10247}" destId="{C7D25D8B-24B3-4C9D-9BB9-C144E249000E}" srcOrd="0" destOrd="0" presId="urn:microsoft.com/office/officeart/2008/layout/AlternatingHexagons"/>
    <dgm:cxn modelId="{F65E8208-CA58-4938-9418-04084FA10320}" type="presParOf" srcId="{AC0AF711-1EBB-4A4C-9C06-CC32BDE10247}" destId="{03CE44E1-AEDB-418F-AB1C-F51877F862DC}" srcOrd="1" destOrd="0" presId="urn:microsoft.com/office/officeart/2008/layout/AlternatingHexagons"/>
    <dgm:cxn modelId="{3BBE4C29-F9AF-4A97-8F25-D499254B6669}" type="presParOf" srcId="{AC0AF711-1EBB-4A4C-9C06-CC32BDE10247}" destId="{B8A3C930-8021-4C46-A445-B74991F7E22C}" srcOrd="2" destOrd="0" presId="urn:microsoft.com/office/officeart/2008/layout/AlternatingHexagons"/>
    <dgm:cxn modelId="{A651AFD4-74F4-4488-B945-77BE2440A47C}" type="presParOf" srcId="{AC0AF711-1EBB-4A4C-9C06-CC32BDE10247}" destId="{2B030248-FBD3-4694-A9EA-A89E2BE5A476}" srcOrd="3" destOrd="0" presId="urn:microsoft.com/office/officeart/2008/layout/AlternatingHexagons"/>
    <dgm:cxn modelId="{E669C2CA-124A-4246-9863-DDF02C2EF00F}" type="presParOf" srcId="{AC0AF711-1EBB-4A4C-9C06-CC32BDE10247}" destId="{170E6506-F375-442C-ABF5-94A109E9FC02}" srcOrd="4" destOrd="0" presId="urn:microsoft.com/office/officeart/2008/layout/AlternatingHexagons"/>
    <dgm:cxn modelId="{E13A04CD-6816-4D6C-A270-5AC9EA20D151}" type="presParOf" srcId="{ADABF7F1-C080-4F8F-8140-D22DA81CE4B1}" destId="{97D2AB83-CA3F-413B-9453-034EC3F5305C}" srcOrd="5" destOrd="0" presId="urn:microsoft.com/office/officeart/2008/layout/AlternatingHexagons"/>
    <dgm:cxn modelId="{BC2CA284-1A80-48FA-9B9D-64DD2FBB3B62}" type="presParOf" srcId="{ADABF7F1-C080-4F8F-8140-D22DA81CE4B1}" destId="{33E852DA-2EE9-4311-9A47-0166BE9903D4}" srcOrd="6" destOrd="0" presId="urn:microsoft.com/office/officeart/2008/layout/AlternatingHexagons"/>
    <dgm:cxn modelId="{98EED2BD-A09E-4D80-BF68-E22B1DAC2421}" type="presParOf" srcId="{33E852DA-2EE9-4311-9A47-0166BE9903D4}" destId="{8B5AD4FA-6A32-48C0-B469-EE27996713A0}" srcOrd="0" destOrd="0" presId="urn:microsoft.com/office/officeart/2008/layout/AlternatingHexagons"/>
    <dgm:cxn modelId="{EA2DEA57-B22C-4D56-9B6F-6B5E6AC96121}" type="presParOf" srcId="{33E852DA-2EE9-4311-9A47-0166BE9903D4}" destId="{AFF4A6CE-8F4A-4066-B8A3-F9BDA5BD3E63}" srcOrd="1" destOrd="0" presId="urn:microsoft.com/office/officeart/2008/layout/AlternatingHexagons"/>
    <dgm:cxn modelId="{C28A9541-12E7-4CF0-975E-50036AFFC7E9}" type="presParOf" srcId="{33E852DA-2EE9-4311-9A47-0166BE9903D4}" destId="{6473C688-B1FA-4FFC-8897-697D738FD2DA}" srcOrd="2" destOrd="0" presId="urn:microsoft.com/office/officeart/2008/layout/AlternatingHexagons"/>
    <dgm:cxn modelId="{1EAE55D5-26B8-4E61-A80E-8C9D4A79DB31}" type="presParOf" srcId="{33E852DA-2EE9-4311-9A47-0166BE9903D4}" destId="{85C22687-F4B2-409F-AF51-6734AA376FC0}" srcOrd="3" destOrd="0" presId="urn:microsoft.com/office/officeart/2008/layout/AlternatingHexagons"/>
    <dgm:cxn modelId="{82FA55F5-24E3-4FA0-94B4-1B30947C2822}" type="presParOf" srcId="{33E852DA-2EE9-4311-9A47-0166BE9903D4}" destId="{8D778659-AA2C-4359-9EB8-026BCD7E49CD}" srcOrd="4" destOrd="0" presId="urn:microsoft.com/office/officeart/2008/layout/AlternatingHexagons"/>
    <dgm:cxn modelId="{96BB9F56-3C3F-4DCD-A52E-67AF90164346}" type="presParOf" srcId="{ADABF7F1-C080-4F8F-8140-D22DA81CE4B1}" destId="{593032FC-11E9-47CD-8747-52443CF1EE19}" srcOrd="7" destOrd="0" presId="urn:microsoft.com/office/officeart/2008/layout/AlternatingHexagons"/>
    <dgm:cxn modelId="{1E29CDB5-62B7-4E88-A2AF-39A2832AADA7}" type="presParOf" srcId="{ADABF7F1-C080-4F8F-8140-D22DA81CE4B1}" destId="{9B112409-49AA-4132-B173-F544E4D411E7}" srcOrd="8" destOrd="0" presId="urn:microsoft.com/office/officeart/2008/layout/AlternatingHexagons"/>
    <dgm:cxn modelId="{E2400B91-3988-4551-B5DC-79401B8B69F1}" type="presParOf" srcId="{9B112409-49AA-4132-B173-F544E4D411E7}" destId="{F0B3964E-3C1F-4BEA-BD66-4AF0067054AF}" srcOrd="0" destOrd="0" presId="urn:microsoft.com/office/officeart/2008/layout/AlternatingHexagons"/>
    <dgm:cxn modelId="{7761BEC1-1F73-40FB-9543-AD13C45AE64C}" type="presParOf" srcId="{9B112409-49AA-4132-B173-F544E4D411E7}" destId="{0EAC7C5C-E4DB-48A1-AA11-47F66BBF6318}" srcOrd="1" destOrd="0" presId="urn:microsoft.com/office/officeart/2008/layout/AlternatingHexagons"/>
    <dgm:cxn modelId="{37E78B07-8568-4FAB-8251-1AA4397B89A8}" type="presParOf" srcId="{9B112409-49AA-4132-B173-F544E4D411E7}" destId="{FCBEE42E-595A-4C32-A1FC-E02FA3E72B3A}" srcOrd="2" destOrd="0" presId="urn:microsoft.com/office/officeart/2008/layout/AlternatingHexagons"/>
    <dgm:cxn modelId="{5180D2EA-EF08-462F-A7A8-8A9C27A3742B}" type="presParOf" srcId="{9B112409-49AA-4132-B173-F544E4D411E7}" destId="{6B021F52-C50A-4340-8111-39D04183203E}" srcOrd="3" destOrd="0" presId="urn:microsoft.com/office/officeart/2008/layout/AlternatingHexagons"/>
    <dgm:cxn modelId="{BF6C55AA-AD3F-45BF-A68A-F3294B32B4A6}" type="presParOf" srcId="{9B112409-49AA-4132-B173-F544E4D411E7}" destId="{1285557A-C30B-47A0-A7A5-AFDA95C578FB}" srcOrd="4" destOrd="0" presId="urn:microsoft.com/office/officeart/2008/layout/AlternatingHexagons"/>
    <dgm:cxn modelId="{7C666301-81B0-4A9D-ABCD-474554FD9E5D}" type="presParOf" srcId="{ADABF7F1-C080-4F8F-8140-D22DA81CE4B1}" destId="{790C12AC-BA5A-49A2-8B34-9A1B85A66BE5}" srcOrd="9" destOrd="0" presId="urn:microsoft.com/office/officeart/2008/layout/AlternatingHexagons"/>
    <dgm:cxn modelId="{86B1C3B8-840C-488A-B92B-EB3BD57BF66D}" type="presParOf" srcId="{ADABF7F1-C080-4F8F-8140-D22DA81CE4B1}" destId="{29921C5B-DCAD-4A12-8D52-9B65283483DF}" srcOrd="10" destOrd="0" presId="urn:microsoft.com/office/officeart/2008/layout/AlternatingHexagons"/>
    <dgm:cxn modelId="{0DF4C506-37CD-431B-8030-6A8A11FACE67}" type="presParOf" srcId="{29921C5B-DCAD-4A12-8D52-9B65283483DF}" destId="{861743F4-B557-4A77-B49D-C61E89F10A44}" srcOrd="0" destOrd="0" presId="urn:microsoft.com/office/officeart/2008/layout/AlternatingHexagons"/>
    <dgm:cxn modelId="{B097EEF6-7EB0-4DA2-A734-99F02122B26E}" type="presParOf" srcId="{29921C5B-DCAD-4A12-8D52-9B65283483DF}" destId="{DD207C9F-99ED-46C3-B811-32290079527E}" srcOrd="1" destOrd="0" presId="urn:microsoft.com/office/officeart/2008/layout/AlternatingHexagons"/>
    <dgm:cxn modelId="{CA5B8E73-DC1A-4F3C-AB9D-456E36B08D42}" type="presParOf" srcId="{29921C5B-DCAD-4A12-8D52-9B65283483DF}" destId="{3E74D3B8-EA50-4459-9FBB-ED42EB1A4D00}" srcOrd="2" destOrd="0" presId="urn:microsoft.com/office/officeart/2008/layout/AlternatingHexagons"/>
    <dgm:cxn modelId="{143FF649-E512-4908-A8A3-5D25EF2523BA}" type="presParOf" srcId="{29921C5B-DCAD-4A12-8D52-9B65283483DF}" destId="{DB9F04C3-7AB4-467B-9E75-7B15DA229768}" srcOrd="3" destOrd="0" presId="urn:microsoft.com/office/officeart/2008/layout/AlternatingHexagons"/>
    <dgm:cxn modelId="{635AD076-78B1-4DE8-B6DE-50135BEF6CCB}" type="presParOf" srcId="{29921C5B-DCAD-4A12-8D52-9B65283483DF}" destId="{A853E913-6D46-4218-BF53-585B4F5A6791}" srcOrd="4" destOrd="0" presId="urn:microsoft.com/office/officeart/2008/layout/AlternatingHexagons"/>
    <dgm:cxn modelId="{22599ED0-BF18-40FC-9AAA-731DA0A8FA2E}" type="presParOf" srcId="{ADABF7F1-C080-4F8F-8140-D22DA81CE4B1}" destId="{7B5D6419-4BB2-47DD-8457-C95987B92C37}" srcOrd="11" destOrd="0" presId="urn:microsoft.com/office/officeart/2008/layout/AlternatingHexagons"/>
    <dgm:cxn modelId="{0E83693D-B788-4ED9-B955-2DB277D7085E}" type="presParOf" srcId="{ADABF7F1-C080-4F8F-8140-D22DA81CE4B1}" destId="{C2773D88-7798-425F-BA6D-CE98F7661DDC}" srcOrd="12" destOrd="0" presId="urn:microsoft.com/office/officeart/2008/layout/AlternatingHexagons"/>
    <dgm:cxn modelId="{F7AACC20-1FCA-409F-B204-5D427C624ED1}" type="presParOf" srcId="{C2773D88-7798-425F-BA6D-CE98F7661DDC}" destId="{9400BEF4-8C44-4757-A4AF-46F0F3602A76}" srcOrd="0" destOrd="0" presId="urn:microsoft.com/office/officeart/2008/layout/AlternatingHexagons"/>
    <dgm:cxn modelId="{90B3C1FE-82BA-4539-A1D8-4FDC291F3219}" type="presParOf" srcId="{C2773D88-7798-425F-BA6D-CE98F7661DDC}" destId="{AC580369-3A22-48E2-B4F4-D04E1260BBB5}" srcOrd="1" destOrd="0" presId="urn:microsoft.com/office/officeart/2008/layout/AlternatingHexagons"/>
    <dgm:cxn modelId="{DA459561-397B-49E3-9824-2867E3FD1104}" type="presParOf" srcId="{C2773D88-7798-425F-BA6D-CE98F7661DDC}" destId="{D53F57AE-0E9C-4009-BDCB-F753C23E92E1}" srcOrd="2" destOrd="0" presId="urn:microsoft.com/office/officeart/2008/layout/AlternatingHexagons"/>
    <dgm:cxn modelId="{2006FE36-A1B2-4F79-9778-925632684381}" type="presParOf" srcId="{C2773D88-7798-425F-BA6D-CE98F7661DDC}" destId="{CDA6EE03-2E36-48D6-B16B-4013A5DCDA3D}" srcOrd="3" destOrd="0" presId="urn:microsoft.com/office/officeart/2008/layout/AlternatingHexagons"/>
    <dgm:cxn modelId="{44E2A80D-6955-4D5A-A071-ABF0A06C0C33}" type="presParOf" srcId="{C2773D88-7798-425F-BA6D-CE98F7661DDC}" destId="{6A444BDC-B31A-416B-AE3E-B5598140B054}" srcOrd="4" destOrd="0" presId="urn:microsoft.com/office/officeart/2008/layout/AlternatingHexagons"/>
    <dgm:cxn modelId="{47AEA03B-AE12-4473-BCDD-6295649E2E5A}" type="presParOf" srcId="{ADABF7F1-C080-4F8F-8140-D22DA81CE4B1}" destId="{6D12A36E-089F-4983-AB0B-16A8425F0CFF}" srcOrd="13" destOrd="0" presId="urn:microsoft.com/office/officeart/2008/layout/AlternatingHexagons"/>
    <dgm:cxn modelId="{B54DA0DF-C066-4CA6-AD86-B708F8D1C815}" type="presParOf" srcId="{ADABF7F1-C080-4F8F-8140-D22DA81CE4B1}" destId="{262D2A20-0190-4C26-A2D6-90D70199D160}" srcOrd="14" destOrd="0" presId="urn:microsoft.com/office/officeart/2008/layout/AlternatingHexagons"/>
    <dgm:cxn modelId="{35274032-E6BE-464A-B06A-E24FEB704B1A}" type="presParOf" srcId="{262D2A20-0190-4C26-A2D6-90D70199D160}" destId="{44CB0971-FC2C-477D-96AC-EDE0D31012FF}" srcOrd="0" destOrd="0" presId="urn:microsoft.com/office/officeart/2008/layout/AlternatingHexagons"/>
    <dgm:cxn modelId="{125616E7-514D-4D16-A13F-58E06630F15A}" type="presParOf" srcId="{262D2A20-0190-4C26-A2D6-90D70199D160}" destId="{F02E93D2-F668-49CE-AC1C-E4F19F442298}" srcOrd="1" destOrd="0" presId="urn:microsoft.com/office/officeart/2008/layout/AlternatingHexagons"/>
    <dgm:cxn modelId="{2844365A-F5B0-47A0-9B2E-CF499D7B0252}" type="presParOf" srcId="{262D2A20-0190-4C26-A2D6-90D70199D160}" destId="{97F6D810-9C64-4D8D-88E0-2662E401B3EB}" srcOrd="2" destOrd="0" presId="urn:microsoft.com/office/officeart/2008/layout/AlternatingHexagons"/>
    <dgm:cxn modelId="{DE0B2552-5072-4E2E-ABF3-785D2DA5B29A}" type="presParOf" srcId="{262D2A20-0190-4C26-A2D6-90D70199D160}" destId="{A7D896BE-80C2-4BC7-9FB1-E29C81ABA61A}" srcOrd="3" destOrd="0" presId="urn:microsoft.com/office/officeart/2008/layout/AlternatingHexagons"/>
    <dgm:cxn modelId="{BE7E6DE6-09C2-4212-807E-971EBE1F17D3}" type="presParOf" srcId="{262D2A20-0190-4C26-A2D6-90D70199D160}" destId="{B98FCD9B-5C89-4CD0-88CA-EAAA219BBC6A}" srcOrd="4" destOrd="0" presId="urn:microsoft.com/office/officeart/2008/layout/AlternatingHexagons"/>
    <dgm:cxn modelId="{C72B4A2A-F6A8-4E51-B6CF-4D48452F5F75}" type="presParOf" srcId="{ADABF7F1-C080-4F8F-8140-D22DA81CE4B1}" destId="{AB8362E3-1332-4753-A48C-FF577404A651}" srcOrd="15" destOrd="0" presId="urn:microsoft.com/office/officeart/2008/layout/AlternatingHexagons"/>
    <dgm:cxn modelId="{14D2635E-AE56-42A9-8DD4-A34890B7B65C}" type="presParOf" srcId="{ADABF7F1-C080-4F8F-8140-D22DA81CE4B1}" destId="{C6CB1E2E-5F09-4F83-A7F3-683020698753}" srcOrd="16" destOrd="0" presId="urn:microsoft.com/office/officeart/2008/layout/AlternatingHexagons"/>
    <dgm:cxn modelId="{60789C64-4A63-4F8A-9BA5-7A434E495996}" type="presParOf" srcId="{C6CB1E2E-5F09-4F83-A7F3-683020698753}" destId="{14C3AE7B-E3D2-465D-9EFE-A997B916510E}" srcOrd="0" destOrd="0" presId="urn:microsoft.com/office/officeart/2008/layout/AlternatingHexagons"/>
    <dgm:cxn modelId="{98D9AF76-5AEA-4106-94A7-510259B66F31}" type="presParOf" srcId="{C6CB1E2E-5F09-4F83-A7F3-683020698753}" destId="{BFB36F95-1003-46E0-B433-AD0F5D00EE3E}" srcOrd="1" destOrd="0" presId="urn:microsoft.com/office/officeart/2008/layout/AlternatingHexagons"/>
    <dgm:cxn modelId="{C781BC7A-861B-4031-9BCB-D05D84B64B74}" type="presParOf" srcId="{C6CB1E2E-5F09-4F83-A7F3-683020698753}" destId="{BB47FDFF-DFF4-4F2B-BE6D-702788BABFE3}" srcOrd="2" destOrd="0" presId="urn:microsoft.com/office/officeart/2008/layout/AlternatingHexagons"/>
    <dgm:cxn modelId="{80895EDC-53AA-40FB-9416-A3F0DE9AA590}" type="presParOf" srcId="{C6CB1E2E-5F09-4F83-A7F3-683020698753}" destId="{A31ABF9E-0891-4DF1-B475-F4431AAD062E}" srcOrd="3" destOrd="0" presId="urn:microsoft.com/office/officeart/2008/layout/AlternatingHexagons"/>
    <dgm:cxn modelId="{CBD0A727-B132-4300-8AD3-2E1412ED66E0}" type="presParOf" srcId="{C6CB1E2E-5F09-4F83-A7F3-683020698753}" destId="{3C259227-5C40-4123-B6C9-7F67E85ED12A}" srcOrd="4" destOrd="0" presId="urn:microsoft.com/office/officeart/2008/layout/AlternatingHexagons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18F0E1-0962-4F2B-8958-C0EEB1F88929}">
      <dsp:nvSpPr>
        <dsp:cNvPr id="0" name=""/>
        <dsp:cNvSpPr/>
      </dsp:nvSpPr>
      <dsp:spPr>
        <a:xfrm rot="5400000">
          <a:off x="4977310" y="185456"/>
          <a:ext cx="2796645" cy="2433081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Automated Mail</a:t>
          </a:r>
          <a:endParaRPr lang="en-IN" sz="2500" kern="1200" dirty="0"/>
        </a:p>
      </dsp:txBody>
      <dsp:txXfrm rot="-5400000">
        <a:off x="5538247" y="439486"/>
        <a:ext cx="1674771" cy="1925024"/>
      </dsp:txXfrm>
    </dsp:sp>
    <dsp:sp modelId="{79F06022-2EF2-4D85-AC72-DCEB0DDA4A36}">
      <dsp:nvSpPr>
        <dsp:cNvPr id="0" name=""/>
        <dsp:cNvSpPr/>
      </dsp:nvSpPr>
      <dsp:spPr>
        <a:xfrm>
          <a:off x="7666005" y="563003"/>
          <a:ext cx="3121056" cy="16779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AB0F3EA-ABEA-4F32-92DE-51CE0BF495FC}">
      <dsp:nvSpPr>
        <dsp:cNvPr id="0" name=""/>
        <dsp:cNvSpPr/>
      </dsp:nvSpPr>
      <dsp:spPr>
        <a:xfrm rot="5400000">
          <a:off x="2349582" y="185456"/>
          <a:ext cx="2796645" cy="2433081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Seamless Online &amp; Offline Functionality</a:t>
          </a:r>
          <a:endParaRPr lang="en-IN" sz="2500" kern="1200" dirty="0"/>
        </a:p>
      </dsp:txBody>
      <dsp:txXfrm rot="-5400000">
        <a:off x="2910519" y="439486"/>
        <a:ext cx="1674771" cy="1925024"/>
      </dsp:txXfrm>
    </dsp:sp>
    <dsp:sp modelId="{F99BC326-A544-450F-9276-EB0689F3D1CA}">
      <dsp:nvSpPr>
        <dsp:cNvPr id="0" name=""/>
        <dsp:cNvSpPr/>
      </dsp:nvSpPr>
      <dsp:spPr>
        <a:xfrm rot="5400000">
          <a:off x="3658412" y="2559249"/>
          <a:ext cx="2796645" cy="2433081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Attendance System</a:t>
          </a:r>
          <a:endParaRPr lang="en-IN" sz="2500" kern="1200" dirty="0"/>
        </a:p>
      </dsp:txBody>
      <dsp:txXfrm rot="-5400000">
        <a:off x="4219349" y="2813279"/>
        <a:ext cx="1674771" cy="1925024"/>
      </dsp:txXfrm>
    </dsp:sp>
    <dsp:sp modelId="{709B5EC0-0B8A-4A4A-8525-276C352C7345}">
      <dsp:nvSpPr>
        <dsp:cNvPr id="0" name=""/>
        <dsp:cNvSpPr/>
      </dsp:nvSpPr>
      <dsp:spPr>
        <a:xfrm>
          <a:off x="719137" y="2936796"/>
          <a:ext cx="3020377" cy="16779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207489A-B8C1-4A08-8D4C-53634E512D10}">
      <dsp:nvSpPr>
        <dsp:cNvPr id="0" name=""/>
        <dsp:cNvSpPr/>
      </dsp:nvSpPr>
      <dsp:spPr>
        <a:xfrm rot="5400000">
          <a:off x="6286140" y="2559249"/>
          <a:ext cx="2796645" cy="2433081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Examination Section</a:t>
          </a:r>
          <a:endParaRPr lang="en-IN" sz="2600" kern="1200" dirty="0"/>
        </a:p>
      </dsp:txBody>
      <dsp:txXfrm rot="-5400000">
        <a:off x="6847077" y="2813279"/>
        <a:ext cx="1674771" cy="1925024"/>
      </dsp:txXfrm>
    </dsp:sp>
    <dsp:sp modelId="{5E56040F-0FD8-4B61-95CF-A43F7E00742E}">
      <dsp:nvSpPr>
        <dsp:cNvPr id="0" name=""/>
        <dsp:cNvSpPr/>
      </dsp:nvSpPr>
      <dsp:spPr>
        <a:xfrm rot="5400000">
          <a:off x="4977310" y="4933042"/>
          <a:ext cx="2796645" cy="2433081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Feedback</a:t>
          </a:r>
          <a:endParaRPr lang="en-IN" sz="2500" kern="1200" dirty="0"/>
        </a:p>
      </dsp:txBody>
      <dsp:txXfrm rot="-5400000">
        <a:off x="5538247" y="5187072"/>
        <a:ext cx="1674771" cy="1925024"/>
      </dsp:txXfrm>
    </dsp:sp>
    <dsp:sp modelId="{93194525-7ECA-4D0F-BBE8-AC48F6B6F0EA}">
      <dsp:nvSpPr>
        <dsp:cNvPr id="0" name=""/>
        <dsp:cNvSpPr/>
      </dsp:nvSpPr>
      <dsp:spPr>
        <a:xfrm>
          <a:off x="7666005" y="5310589"/>
          <a:ext cx="3121056" cy="16779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4C594EE-9AF5-4940-8ACE-B56556288F6C}">
      <dsp:nvSpPr>
        <dsp:cNvPr id="0" name=""/>
        <dsp:cNvSpPr/>
      </dsp:nvSpPr>
      <dsp:spPr>
        <a:xfrm rot="5400000">
          <a:off x="2349582" y="4933042"/>
          <a:ext cx="2796645" cy="2433081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Indexed DB</a:t>
          </a:r>
        </a:p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Node Crone</a:t>
          </a:r>
          <a:br>
            <a:rPr lang="en-US" sz="2500" kern="1200" dirty="0"/>
          </a:br>
          <a:r>
            <a:rPr lang="en-US" sz="2500" kern="1200" dirty="0"/>
            <a:t>Node Mailer</a:t>
          </a:r>
        </a:p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Format Api</a:t>
          </a:r>
          <a:endParaRPr lang="en-IN" sz="2500" kern="1200" dirty="0"/>
        </a:p>
      </dsp:txBody>
      <dsp:txXfrm rot="-5400000">
        <a:off x="2910519" y="5187072"/>
        <a:ext cx="1674771" cy="192502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D33A27D-7A44-46E4-829D-A0A65D79FC13}">
      <dsp:nvSpPr>
        <dsp:cNvPr id="0" name=""/>
        <dsp:cNvSpPr/>
      </dsp:nvSpPr>
      <dsp:spPr>
        <a:xfrm rot="5400000">
          <a:off x="37960955" y="-89551"/>
          <a:ext cx="2349134" cy="2528237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/>
            <a:t>CONTEXT- AWARE ADAPTIVE AUTHENTICATION</a:t>
          </a:r>
        </a:p>
      </dsp:txBody>
      <dsp:txXfrm rot="-5400000">
        <a:off x="38292777" y="391522"/>
        <a:ext cx="1685491" cy="1566090"/>
      </dsp:txXfrm>
    </dsp:sp>
    <dsp:sp modelId="{5F6A9E82-60AC-470F-B3EC-55FAE57306D5}">
      <dsp:nvSpPr>
        <dsp:cNvPr id="0" name=""/>
        <dsp:cNvSpPr/>
      </dsp:nvSpPr>
      <dsp:spPr>
        <a:xfrm>
          <a:off x="39478207" y="472254"/>
          <a:ext cx="2621633" cy="14094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FDE473F-E218-43BA-9C7F-B811ACD9D292}">
      <dsp:nvSpPr>
        <dsp:cNvPr id="0" name=""/>
        <dsp:cNvSpPr/>
      </dsp:nvSpPr>
      <dsp:spPr>
        <a:xfrm rot="5400000">
          <a:off x="35534313" y="192543"/>
          <a:ext cx="2349134" cy="2043746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/>
            <a:t>CHANGING OF PASSWORD</a:t>
          </a:r>
        </a:p>
      </dsp:txBody>
      <dsp:txXfrm rot="-5400000">
        <a:off x="36005491" y="405922"/>
        <a:ext cx="1406778" cy="1616988"/>
      </dsp:txXfrm>
    </dsp:sp>
    <dsp:sp modelId="{0B767EE6-8868-4B1C-A28E-C262FA09CD53}">
      <dsp:nvSpPr>
        <dsp:cNvPr id="0" name=""/>
        <dsp:cNvSpPr/>
      </dsp:nvSpPr>
      <dsp:spPr>
        <a:xfrm rot="5400000">
          <a:off x="36797698" y="1930512"/>
          <a:ext cx="2349134" cy="2182925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/>
            <a:t>TIMETABLE</a:t>
          </a:r>
        </a:p>
      </dsp:txBody>
      <dsp:txXfrm rot="-5400000">
        <a:off x="37231752" y="2225080"/>
        <a:ext cx="1481025" cy="1593790"/>
      </dsp:txXfrm>
    </dsp:sp>
    <dsp:sp modelId="{F4345787-B424-4AC9-8D0C-91DA2CEA6B70}">
      <dsp:nvSpPr>
        <dsp:cNvPr id="0" name=""/>
        <dsp:cNvSpPr/>
      </dsp:nvSpPr>
      <dsp:spPr>
        <a:xfrm>
          <a:off x="33642958" y="2401216"/>
          <a:ext cx="2537065" cy="14094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13A624-FE21-4A40-A610-E492E5011255}">
      <dsp:nvSpPr>
        <dsp:cNvPr id="0" name=""/>
        <dsp:cNvSpPr/>
      </dsp:nvSpPr>
      <dsp:spPr>
        <a:xfrm rot="5400000">
          <a:off x="40309509" y="152693"/>
          <a:ext cx="2349134" cy="2043746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kern="1200" dirty="0"/>
            <a:t>ADDITION FEATURE</a:t>
          </a:r>
        </a:p>
      </dsp:txBody>
      <dsp:txXfrm rot="-5400000">
        <a:off x="40780687" y="366072"/>
        <a:ext cx="1406778" cy="1616988"/>
      </dsp:txXfrm>
    </dsp:sp>
    <dsp:sp modelId="{C7D25D8B-24B3-4C9D-9BB9-C144E249000E}">
      <dsp:nvSpPr>
        <dsp:cNvPr id="0" name=""/>
        <dsp:cNvSpPr/>
      </dsp:nvSpPr>
      <dsp:spPr>
        <a:xfrm rot="5400000">
          <a:off x="39166500" y="1771491"/>
          <a:ext cx="2349134" cy="2500953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/>
            <a:t>TEMPORARY ROLE ESCALATION</a:t>
          </a:r>
        </a:p>
      </dsp:txBody>
      <dsp:txXfrm rot="-5400000">
        <a:off x="39507416" y="2238923"/>
        <a:ext cx="1667302" cy="1566090"/>
      </dsp:txXfrm>
    </dsp:sp>
    <dsp:sp modelId="{03CE44E1-AEDB-418F-AB1C-F51877F862DC}">
      <dsp:nvSpPr>
        <dsp:cNvPr id="0" name=""/>
        <dsp:cNvSpPr/>
      </dsp:nvSpPr>
      <dsp:spPr>
        <a:xfrm>
          <a:off x="39478207" y="4330177"/>
          <a:ext cx="2621633" cy="14094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70E6506-F375-442C-ABF5-94A109E9FC02}">
      <dsp:nvSpPr>
        <dsp:cNvPr id="0" name=""/>
        <dsp:cNvSpPr/>
      </dsp:nvSpPr>
      <dsp:spPr>
        <a:xfrm rot="5400000">
          <a:off x="34213500" y="1619099"/>
          <a:ext cx="2349134" cy="2805737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/>
            <a:t>MARKS</a:t>
          </a:r>
        </a:p>
      </dsp:txBody>
      <dsp:txXfrm rot="-5400000">
        <a:off x="34452822" y="2238922"/>
        <a:ext cx="1870491" cy="1566090"/>
      </dsp:txXfrm>
    </dsp:sp>
    <dsp:sp modelId="{8B5AD4FA-6A32-48C0-B469-EE27996713A0}">
      <dsp:nvSpPr>
        <dsp:cNvPr id="0" name=""/>
        <dsp:cNvSpPr/>
      </dsp:nvSpPr>
      <dsp:spPr>
        <a:xfrm rot="5400000">
          <a:off x="40461911" y="3850125"/>
          <a:ext cx="2349134" cy="2043746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/>
            <a:t>TO DO LIST</a:t>
          </a:r>
        </a:p>
      </dsp:txBody>
      <dsp:txXfrm rot="-5400000">
        <a:off x="40933089" y="4063504"/>
        <a:ext cx="1406778" cy="1616988"/>
      </dsp:txXfrm>
    </dsp:sp>
    <dsp:sp modelId="{AFF4A6CE-8F4A-4066-B8A3-F9BDA5BD3E63}">
      <dsp:nvSpPr>
        <dsp:cNvPr id="0" name=""/>
        <dsp:cNvSpPr/>
      </dsp:nvSpPr>
      <dsp:spPr>
        <a:xfrm>
          <a:off x="33642958" y="6259139"/>
          <a:ext cx="2537065" cy="14094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D778659-AA2C-4359-9EB8-026BCD7E49CD}">
      <dsp:nvSpPr>
        <dsp:cNvPr id="0" name=""/>
        <dsp:cNvSpPr/>
      </dsp:nvSpPr>
      <dsp:spPr>
        <a:xfrm rot="5400000">
          <a:off x="43021438" y="-491965"/>
          <a:ext cx="2349134" cy="3333064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 dirty="0"/>
            <a:t>                                                                                                                                                                                                                              </a:t>
          </a:r>
          <a:r>
            <a:rPr lang="en-IN" sz="2000" kern="1200" dirty="0"/>
            <a:t>STUDENT INFORMATION</a:t>
          </a:r>
        </a:p>
      </dsp:txBody>
      <dsp:txXfrm rot="-5400000">
        <a:off x="43084984" y="391522"/>
        <a:ext cx="2222042" cy="1566090"/>
      </dsp:txXfrm>
    </dsp:sp>
    <dsp:sp modelId="{F0B3964E-3C1F-4BEA-BD66-4AF0067054AF}">
      <dsp:nvSpPr>
        <dsp:cNvPr id="0" name=""/>
        <dsp:cNvSpPr/>
      </dsp:nvSpPr>
      <dsp:spPr>
        <a:xfrm rot="5400000">
          <a:off x="34137309" y="5755125"/>
          <a:ext cx="2349134" cy="2043746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/>
            <a:t>SOCIETIES</a:t>
          </a:r>
        </a:p>
      </dsp:txBody>
      <dsp:txXfrm rot="-5400000">
        <a:off x="34608487" y="5968504"/>
        <a:ext cx="1406778" cy="1616988"/>
      </dsp:txXfrm>
    </dsp:sp>
    <dsp:sp modelId="{0EAC7C5C-E4DB-48A1-AA11-47F66BBF6318}">
      <dsp:nvSpPr>
        <dsp:cNvPr id="0" name=""/>
        <dsp:cNvSpPr/>
      </dsp:nvSpPr>
      <dsp:spPr>
        <a:xfrm>
          <a:off x="39478207" y="8188100"/>
          <a:ext cx="2621633" cy="14094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285557A-C30B-47A0-A7A5-AFDA95C578FB}">
      <dsp:nvSpPr>
        <dsp:cNvPr id="0" name=""/>
        <dsp:cNvSpPr/>
      </dsp:nvSpPr>
      <dsp:spPr>
        <a:xfrm rot="5400000">
          <a:off x="41618567" y="1910251"/>
          <a:ext cx="2349134" cy="2223453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/>
            <a:t>COLLEGE STORE</a:t>
          </a:r>
        </a:p>
      </dsp:txBody>
      <dsp:txXfrm rot="-5400000">
        <a:off x="42042069" y="2228460"/>
        <a:ext cx="1502129" cy="1587036"/>
      </dsp:txXfrm>
    </dsp:sp>
    <dsp:sp modelId="{861743F4-B557-4A77-B49D-C61E89F10A44}">
      <dsp:nvSpPr>
        <dsp:cNvPr id="0" name=""/>
        <dsp:cNvSpPr/>
      </dsp:nvSpPr>
      <dsp:spPr>
        <a:xfrm rot="5400000">
          <a:off x="30936906" y="1542902"/>
          <a:ext cx="2349134" cy="2958139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/>
            <a:t>CURRICULUM AND STUDY MATERIAL</a:t>
          </a:r>
        </a:p>
      </dsp:txBody>
      <dsp:txXfrm rot="-5400000">
        <a:off x="31125427" y="2238926"/>
        <a:ext cx="1972093" cy="1566090"/>
      </dsp:txXfrm>
    </dsp:sp>
    <dsp:sp modelId="{DD207C9F-99ED-46C3-B811-32290079527E}">
      <dsp:nvSpPr>
        <dsp:cNvPr id="0" name=""/>
        <dsp:cNvSpPr/>
      </dsp:nvSpPr>
      <dsp:spPr>
        <a:xfrm>
          <a:off x="33642958" y="10117062"/>
          <a:ext cx="2537065" cy="14094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853E913-6D46-4218-BF53-585B4F5A6791}">
      <dsp:nvSpPr>
        <dsp:cNvPr id="0" name=""/>
        <dsp:cNvSpPr/>
      </dsp:nvSpPr>
      <dsp:spPr>
        <a:xfrm rot="5400000">
          <a:off x="29347954" y="-300517"/>
          <a:ext cx="2349134" cy="2950168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/>
            <a:t>PASSWORD ENCRYPTION</a:t>
          </a:r>
        </a:p>
      </dsp:txBody>
      <dsp:txXfrm rot="-5400000">
        <a:off x="29539132" y="391522"/>
        <a:ext cx="1966778" cy="1566090"/>
      </dsp:txXfrm>
    </dsp:sp>
    <dsp:sp modelId="{9400BEF4-8C44-4757-A4AF-46F0F3602A76}">
      <dsp:nvSpPr>
        <dsp:cNvPr id="0" name=""/>
        <dsp:cNvSpPr/>
      </dsp:nvSpPr>
      <dsp:spPr>
        <a:xfrm rot="5400000">
          <a:off x="39395093" y="5576688"/>
          <a:ext cx="2349134" cy="2653314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/>
            <a:t>EXPORT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/>
            <a:t>FEATURE </a:t>
          </a:r>
        </a:p>
      </dsp:txBody>
      <dsp:txXfrm rot="-5400000">
        <a:off x="39685222" y="6120300"/>
        <a:ext cx="1768876" cy="1566090"/>
      </dsp:txXfrm>
    </dsp:sp>
    <dsp:sp modelId="{AC580369-3A22-48E2-B4F4-D04E1260BBB5}">
      <dsp:nvSpPr>
        <dsp:cNvPr id="0" name=""/>
        <dsp:cNvSpPr/>
      </dsp:nvSpPr>
      <dsp:spPr>
        <a:xfrm>
          <a:off x="39478207" y="12046023"/>
          <a:ext cx="2621633" cy="14094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A444BDC-B31A-416B-AE3E-B5598140B054}">
      <dsp:nvSpPr>
        <dsp:cNvPr id="0" name=""/>
        <dsp:cNvSpPr/>
      </dsp:nvSpPr>
      <dsp:spPr>
        <a:xfrm rot="5400000">
          <a:off x="38023514" y="3926334"/>
          <a:ext cx="2349134" cy="2043746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/>
            <a:t>NOTICE</a:t>
          </a:r>
        </a:p>
      </dsp:txBody>
      <dsp:txXfrm rot="-5400000">
        <a:off x="38494692" y="4139713"/>
        <a:ext cx="1406778" cy="1616988"/>
      </dsp:txXfrm>
    </dsp:sp>
    <dsp:sp modelId="{44CB0971-FC2C-477D-96AC-EDE0D31012FF}">
      <dsp:nvSpPr>
        <dsp:cNvPr id="0" name=""/>
        <dsp:cNvSpPr/>
      </dsp:nvSpPr>
      <dsp:spPr>
        <a:xfrm rot="5400000">
          <a:off x="32765712" y="3469135"/>
          <a:ext cx="2349134" cy="2653355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/>
            <a:t>BRANCH AND SUBJECTS</a:t>
          </a:r>
        </a:p>
      </dsp:txBody>
      <dsp:txXfrm rot="-5400000">
        <a:off x="33055828" y="4012767"/>
        <a:ext cx="1768903" cy="1566090"/>
      </dsp:txXfrm>
    </dsp:sp>
    <dsp:sp modelId="{F02E93D2-F668-49CE-AC1C-E4F19F442298}">
      <dsp:nvSpPr>
        <dsp:cNvPr id="0" name=""/>
        <dsp:cNvSpPr/>
      </dsp:nvSpPr>
      <dsp:spPr>
        <a:xfrm>
          <a:off x="33642958" y="13974985"/>
          <a:ext cx="2537065" cy="14094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8FCD9B-5C89-4CD0-88CA-EAAA219BBC6A}">
      <dsp:nvSpPr>
        <dsp:cNvPr id="0" name=""/>
        <dsp:cNvSpPr/>
      </dsp:nvSpPr>
      <dsp:spPr>
        <a:xfrm rot="5400000">
          <a:off x="36696839" y="5633912"/>
          <a:ext cx="2349134" cy="2590816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/>
            <a:t>LOST FOUND AND MARKETPLACE</a:t>
          </a:r>
        </a:p>
      </dsp:txBody>
      <dsp:txXfrm rot="-5400000">
        <a:off x="37007801" y="6146275"/>
        <a:ext cx="1727210" cy="1566090"/>
      </dsp:txXfrm>
    </dsp:sp>
    <dsp:sp modelId="{14C3AE7B-E3D2-465D-9EFE-A997B916510E}">
      <dsp:nvSpPr>
        <dsp:cNvPr id="0" name=""/>
        <dsp:cNvSpPr/>
      </dsp:nvSpPr>
      <dsp:spPr>
        <a:xfrm rot="5400000">
          <a:off x="35522561" y="3773942"/>
          <a:ext cx="2349134" cy="2348551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/>
            <a:t>RESOURCES DASHBOARD</a:t>
          </a:r>
        </a:p>
      </dsp:txBody>
      <dsp:txXfrm rot="-5400000">
        <a:off x="35914229" y="4165125"/>
        <a:ext cx="1565797" cy="1566186"/>
      </dsp:txXfrm>
    </dsp:sp>
    <dsp:sp modelId="{BFB36F95-1003-46E0-B433-AD0F5D00EE3E}">
      <dsp:nvSpPr>
        <dsp:cNvPr id="0" name=""/>
        <dsp:cNvSpPr/>
      </dsp:nvSpPr>
      <dsp:spPr>
        <a:xfrm>
          <a:off x="39478207" y="15903946"/>
          <a:ext cx="2621633" cy="14094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C259227-5C40-4123-B6C9-7F67E85ED12A}">
      <dsp:nvSpPr>
        <dsp:cNvPr id="0" name=""/>
        <dsp:cNvSpPr/>
      </dsp:nvSpPr>
      <dsp:spPr>
        <a:xfrm rot="5400000">
          <a:off x="32658638" y="-502235"/>
          <a:ext cx="2349134" cy="3353604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/>
            <a:t>MULTI-FACTOR AUTHENTICATION</a:t>
          </a:r>
        </a:p>
      </dsp:txBody>
      <dsp:txXfrm rot="-5400000">
        <a:off x="32715337" y="391522"/>
        <a:ext cx="2235736" cy="156609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rot="90" type="hexagon" r:blip="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rot="90" type="hexagon" r:blip="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rot="90" type="hexagon" r:blip="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rot="90" type="hexagon" r:blip="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068BC2-7A05-4FA8-B399-AA70A896144A}" type="datetimeFigureOut">
              <a:rPr lang="en-IN" smtClean="0"/>
              <a:t>14-04-2025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1A4EC3-8ABC-4EB9-B8F0-783DE9580D3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39412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26669" y="1203448"/>
            <a:ext cx="12955610" cy="3812147"/>
          </a:xfrm>
        </p:spPr>
        <p:txBody>
          <a:bodyPr bIns="0" anchor="b">
            <a:normAutofit/>
          </a:bodyPr>
          <a:lstStyle>
            <a:lvl1pPr algn="l">
              <a:defRPr sz="99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26670" y="5296807"/>
            <a:ext cx="12955608" cy="1466432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2700" b="0" cap="all" baseline="0">
                <a:solidFill>
                  <a:schemeClr val="tx1"/>
                </a:solidFill>
              </a:defRPr>
            </a:lvl1pPr>
            <a:lvl2pPr marL="685800" indent="0" algn="ctr">
              <a:buNone/>
              <a:defRPr sz="27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624751" y="493961"/>
            <a:ext cx="7460873" cy="463802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156497" y="1198460"/>
            <a:ext cx="1216529" cy="755367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3626670" y="5292813"/>
            <a:ext cx="12955608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0197218"/>
      </p:ext>
    </p:extLst>
  </p:cSld>
  <p:clrMapOvr>
    <a:masterClrMapping/>
  </p:clrMapOvr>
  <p:transition spd="slow"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2180844" y="2770632"/>
            <a:ext cx="1441128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0491802"/>
      </p:ext>
    </p:extLst>
  </p:cSld>
  <p:clrMapOvr>
    <a:masterClrMapping/>
  </p:clrMapOvr>
  <p:transition spd="slow"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4158667" y="1198460"/>
            <a:ext cx="2423613" cy="6989834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167008" y="1198460"/>
            <a:ext cx="11743245" cy="698983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158667" y="1198460"/>
            <a:ext cx="0" cy="6989834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0517062"/>
      </p:ext>
    </p:extLst>
  </p:cSld>
  <p:clrMapOvr>
    <a:masterClrMapping/>
  </p:clrMapOvr>
  <p:transition spd="slow"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2180844" y="2770632"/>
            <a:ext cx="1441128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2698231"/>
      </p:ext>
    </p:extLst>
  </p:cSld>
  <p:clrMapOvr>
    <a:masterClrMapping/>
  </p:clrMapOvr>
  <p:transition spd="slow"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81359" y="2634195"/>
            <a:ext cx="12964731" cy="2831925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81359" y="5709293"/>
            <a:ext cx="12945669" cy="1519394"/>
          </a:xfrm>
        </p:spPr>
        <p:txBody>
          <a:bodyPr tIns="91440">
            <a:normAutofit/>
          </a:bodyPr>
          <a:lstStyle>
            <a:lvl1pPr marL="0" indent="0" algn="l">
              <a:buNone/>
              <a:defRPr sz="2700">
                <a:solidFill>
                  <a:schemeClr val="tx1"/>
                </a:solidFill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181359" y="5707478"/>
            <a:ext cx="1294566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5034274"/>
      </p:ext>
    </p:extLst>
  </p:cSld>
  <p:clrMapOvr>
    <a:masterClrMapping/>
  </p:clrMapOvr>
  <p:transition spd="slow"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73826" y="1207334"/>
            <a:ext cx="14408453" cy="15889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170997" y="3016318"/>
            <a:ext cx="6967728" cy="51728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620657" y="3026015"/>
            <a:ext cx="6967728" cy="51622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2180844" y="2770632"/>
            <a:ext cx="1441128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1674993"/>
      </p:ext>
    </p:extLst>
  </p:cSld>
  <p:clrMapOvr>
    <a:masterClrMapping/>
  </p:clrMapOvr>
  <p:transition spd="slow"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70787" y="1206245"/>
            <a:ext cx="14411492" cy="158447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70787" y="3029324"/>
            <a:ext cx="6967728" cy="1202915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3300" b="0" cap="all" baseline="0">
                <a:solidFill>
                  <a:schemeClr val="accent1"/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70787" y="4236404"/>
            <a:ext cx="6967728" cy="39666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618543" y="3034505"/>
            <a:ext cx="6967728" cy="1203356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3300" b="0" cap="all" baseline="0">
                <a:solidFill>
                  <a:schemeClr val="accent1"/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618543" y="4232237"/>
            <a:ext cx="6967728" cy="39560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2180844" y="2770632"/>
            <a:ext cx="1441128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7029791"/>
      </p:ext>
    </p:extLst>
  </p:cSld>
  <p:clrMapOvr>
    <a:masterClrMapping/>
  </p:clrMapOvr>
  <p:transition spd="slow"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2180844" y="2770632"/>
            <a:ext cx="1441128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7620170"/>
      </p:ext>
    </p:extLst>
  </p:cSld>
  <p:clrMapOvr>
    <a:masterClrMapping/>
  </p:clrMapOvr>
  <p:transition spd="slow"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067144"/>
      </p:ext>
    </p:extLst>
  </p:cSld>
  <p:clrMapOvr>
    <a:masterClrMapping/>
  </p:clrMapOvr>
  <p:transition spd="slow"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007" y="1198460"/>
            <a:ext cx="4909649" cy="3370676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65571" y="1198461"/>
            <a:ext cx="9018705" cy="6988239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67007" y="4808237"/>
            <a:ext cx="4912520" cy="3372272"/>
          </a:xfrm>
        </p:spPr>
        <p:txBody>
          <a:bodyPr/>
          <a:lstStyle>
            <a:lvl1pPr marL="0" indent="0" algn="l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2172420" y="4808237"/>
            <a:ext cx="4904235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9920414"/>
      </p:ext>
    </p:extLst>
  </p:cSld>
  <p:clrMapOvr>
    <a:masterClrMapping/>
  </p:clrMapOvr>
  <p:transition spd="slow"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11216081" y="723256"/>
            <a:ext cx="6111800" cy="7723652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76809" y="1694270"/>
            <a:ext cx="8298492" cy="2745876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186584" y="1683814"/>
            <a:ext cx="4186757" cy="5799491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75494" y="4718988"/>
            <a:ext cx="8286606" cy="3005613"/>
          </a:xfrm>
        </p:spPr>
        <p:txBody>
          <a:bodyPr>
            <a:normAutofit/>
          </a:bodyPr>
          <a:lstStyle>
            <a:lvl1pPr marL="0" indent="0" algn="l">
              <a:buNone/>
              <a:defRPr sz="27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2171074" y="8204785"/>
            <a:ext cx="8291027" cy="480185"/>
          </a:xfrm>
        </p:spPr>
        <p:txBody>
          <a:bodyPr/>
          <a:lstStyle>
            <a:lvl1pPr algn="l">
              <a:defRPr/>
            </a:lvl1pPr>
          </a:lstStyle>
          <a:p>
            <a:fld id="{1D8BD707-D9CF-40AE-B4C6-C98DA3205C09}" type="datetimeFigureOut">
              <a:rPr lang="en-US" smtClean="0"/>
              <a:pPr/>
              <a:t>4/14/2025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71073" y="477961"/>
            <a:ext cx="8311506" cy="481397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2171074" y="4715408"/>
            <a:ext cx="8291027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9456000"/>
      </p:ext>
    </p:extLst>
  </p:cSld>
  <p:clrMapOvr>
    <a:masterClrMapping/>
  </p:clrMapOvr>
  <p:transition spd="slow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3029215"/>
            <a:ext cx="18288000" cy="6158912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9189720"/>
            <a:ext cx="18288000" cy="1114425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177369" y="1206779"/>
            <a:ext cx="14404913" cy="157385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77369" y="3023599"/>
            <a:ext cx="14404913" cy="5175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331208" y="495555"/>
            <a:ext cx="5251073" cy="4638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77369" y="493961"/>
            <a:ext cx="8908254" cy="4638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0091" y="1198460"/>
            <a:ext cx="1216529" cy="755367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4200">
                <a:solidFill>
                  <a:schemeClr val="accent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9192620"/>
            <a:ext cx="18288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01046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0" r:id="rId1"/>
    <p:sldLayoutId id="2147483811" r:id="rId2"/>
    <p:sldLayoutId id="2147483812" r:id="rId3"/>
    <p:sldLayoutId id="2147483813" r:id="rId4"/>
    <p:sldLayoutId id="2147483814" r:id="rId5"/>
    <p:sldLayoutId id="2147483815" r:id="rId6"/>
    <p:sldLayoutId id="2147483816" r:id="rId7"/>
    <p:sldLayoutId id="2147483817" r:id="rId8"/>
    <p:sldLayoutId id="2147483818" r:id="rId9"/>
    <p:sldLayoutId id="2147483819" r:id="rId10"/>
    <p:sldLayoutId id="2147483820" r:id="rId11"/>
  </p:sldLayoutIdLst>
  <p:transition spd="slow">
    <p:wipe dir="r"/>
  </p:transition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48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120000"/>
        </a:lnSpc>
        <a:spcBef>
          <a:spcPts val="1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3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120000"/>
        </a:lnSpc>
        <a:spcBef>
          <a:spcPts val="75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7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120000"/>
        </a:lnSpc>
        <a:spcBef>
          <a:spcPts val="75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4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120000"/>
        </a:lnSpc>
        <a:spcBef>
          <a:spcPts val="75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1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120000"/>
        </a:lnSpc>
        <a:spcBef>
          <a:spcPts val="75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120000"/>
        </a:lnSpc>
        <a:spcBef>
          <a:spcPts val="75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120000"/>
        </a:lnSpc>
        <a:spcBef>
          <a:spcPts val="75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120000"/>
        </a:lnSpc>
        <a:spcBef>
          <a:spcPts val="75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120000"/>
        </a:lnSpc>
        <a:spcBef>
          <a:spcPts val="75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7.png"/><Relationship Id="rId7" Type="http://schemas.openxmlformats.org/officeDocument/2006/relationships/diagramColors" Target="../diagrams/colors2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9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zb3Qk8SG5Ms&amp;list=PL4cUxeGkcC9jsz4LDYc6kv3ymONOKxwBU" TargetMode="External"/><Relationship Id="rId3" Type="http://schemas.openxmlformats.org/officeDocument/2006/relationships/image" Target="../media/image30.png"/><Relationship Id="rId7" Type="http://schemas.openxmlformats.org/officeDocument/2006/relationships/hyperlink" Target="https://www.youtube.com/watch?v=ExcRbA7fy_A&amp;list=PL4cUxeGkcC9h77dJ-QJlwGlZITd4ecZOA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98BzS5Oz5E4&amp;list=PL4cUxeGkcC9iJ_KkrkBZWZRHVwnzLIoUE" TargetMode="External"/><Relationship Id="rId5" Type="http://schemas.openxmlformats.org/officeDocument/2006/relationships/hyperlink" Target="https://expressjs.com/" TargetMode="External"/><Relationship Id="rId4" Type="http://schemas.openxmlformats.org/officeDocument/2006/relationships/hyperlink" Target="https://www.mongodb.com/docs/atlas/" TargetMode="External"/><Relationship Id="rId9" Type="http://schemas.openxmlformats.org/officeDocument/2006/relationships/hyperlink" Target="https://www.youtube.com/watch?v=yZ26CXny3iI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jpg"/><Relationship Id="rId5" Type="http://schemas.openxmlformats.org/officeDocument/2006/relationships/image" Target="../media/image18.jpg"/><Relationship Id="rId4" Type="http://schemas.openxmlformats.org/officeDocument/2006/relationships/image" Target="../media/image17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2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jpg"/><Relationship Id="rId5" Type="http://schemas.openxmlformats.org/officeDocument/2006/relationships/image" Target="../media/image21.jpg"/><Relationship Id="rId4" Type="http://schemas.openxmlformats.org/officeDocument/2006/relationships/image" Target="../media/image2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/>
          <p:cNvSpPr/>
          <p:nvPr/>
        </p:nvSpPr>
        <p:spPr>
          <a:xfrm rot="10966">
            <a:off x="-28621" y="9304369"/>
            <a:ext cx="17915033" cy="0"/>
          </a:xfrm>
          <a:prstGeom prst="line">
            <a:avLst/>
          </a:prstGeom>
          <a:ln w="19050" cap="rnd">
            <a:solidFill>
              <a:srgbClr val="FF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668026" y="9293370"/>
            <a:ext cx="4222750" cy="369284"/>
            <a:chOff x="0" y="0"/>
            <a:chExt cx="5630333" cy="492379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630333" cy="492379"/>
            </a:xfrm>
            <a:custGeom>
              <a:avLst/>
              <a:gdLst/>
              <a:ahLst/>
              <a:cxnLst/>
              <a:rect l="l" t="t" r="r" b="b"/>
              <a:pathLst>
                <a:path w="5630333" h="492379">
                  <a:moveTo>
                    <a:pt x="0" y="0"/>
                  </a:moveTo>
                  <a:lnTo>
                    <a:pt x="5630333" y="0"/>
                  </a:lnTo>
                  <a:lnTo>
                    <a:pt x="5630333" y="492379"/>
                  </a:lnTo>
                  <a:lnTo>
                    <a:pt x="0" y="49237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28575"/>
              <a:ext cx="5630333" cy="520954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1679"/>
                </a:lnSpc>
              </a:pPr>
              <a:r>
                <a:rPr lang="en-US" sz="1399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TI Confidential – NDA Restrictions</a:t>
              </a:r>
            </a:p>
          </p:txBody>
        </p:sp>
      </p:grpSp>
      <p:sp>
        <p:nvSpPr>
          <p:cNvPr id="7" name="Freeform 7" descr="ti_logo_powerpoint_1_line.png"/>
          <p:cNvSpPr/>
          <p:nvPr/>
        </p:nvSpPr>
        <p:spPr>
          <a:xfrm>
            <a:off x="14658724" y="9564528"/>
            <a:ext cx="3124728" cy="386292"/>
          </a:xfrm>
          <a:custGeom>
            <a:avLst/>
            <a:gdLst/>
            <a:ahLst/>
            <a:cxnLst/>
            <a:rect l="l" t="t" r="r" b="b"/>
            <a:pathLst>
              <a:path w="3124728" h="386292">
                <a:moveTo>
                  <a:pt x="0" y="0"/>
                </a:moveTo>
                <a:lnTo>
                  <a:pt x="3124728" y="0"/>
                </a:lnTo>
                <a:lnTo>
                  <a:pt x="3124728" y="386292"/>
                </a:lnTo>
                <a:lnTo>
                  <a:pt x="0" y="3862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3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519112" y="-259965"/>
            <a:ext cx="16916400" cy="2219326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ts val="6732"/>
              </a:lnSpc>
            </a:pPr>
            <a:endParaRPr lang="en-US" sz="6600" b="1" u="sng" dirty="0">
              <a:solidFill>
                <a:srgbClr val="DE0000"/>
              </a:solidFill>
              <a:latin typeface="Arial Bold"/>
              <a:ea typeface="Arial Bold"/>
              <a:cs typeface="Arial Bold"/>
              <a:sym typeface="Arial Bold"/>
            </a:endParaRPr>
          </a:p>
        </p:txBody>
      </p:sp>
      <p:grpSp>
        <p:nvGrpSpPr>
          <p:cNvPr id="14" name="Group 14"/>
          <p:cNvGrpSpPr/>
          <p:nvPr/>
        </p:nvGrpSpPr>
        <p:grpSpPr>
          <a:xfrm>
            <a:off x="13335000" y="8896434"/>
            <a:ext cx="4267200" cy="309564"/>
            <a:chOff x="0" y="0"/>
            <a:chExt cx="5689600" cy="412752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5689600" cy="412752"/>
            </a:xfrm>
            <a:custGeom>
              <a:avLst/>
              <a:gdLst/>
              <a:ahLst/>
              <a:cxnLst/>
              <a:rect l="l" t="t" r="r" b="b"/>
              <a:pathLst>
                <a:path w="5689600" h="412752">
                  <a:moveTo>
                    <a:pt x="0" y="0"/>
                  </a:moveTo>
                  <a:lnTo>
                    <a:pt x="5689600" y="0"/>
                  </a:lnTo>
                  <a:lnTo>
                    <a:pt x="5689600" y="412752"/>
                  </a:lnTo>
                  <a:lnTo>
                    <a:pt x="0" y="41275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28575"/>
              <a:ext cx="5689600" cy="44132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r">
                <a:lnSpc>
                  <a:spcPts val="1679"/>
                </a:lnSpc>
              </a:pPr>
              <a:r>
                <a:rPr lang="en-US" sz="1399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73462" y="293141"/>
            <a:ext cx="18112224" cy="2154436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algn="ctr">
              <a:lnSpc>
                <a:spcPts val="7680"/>
              </a:lnSpc>
            </a:pPr>
            <a:r>
              <a:rPr lang="en-US" sz="4400" b="1" u="sng" dirty="0">
                <a:solidFill>
                  <a:srgbClr val="FF000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Theme 2 -</a:t>
            </a:r>
            <a:r>
              <a:rPr lang="en-US" sz="4400" u="sng" dirty="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sz="4400" b="1" u="sng" dirty="0">
                <a:solidFill>
                  <a:srgbClr val="FF000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Developing an All-Purpose Web or Mobile  App for Students</a:t>
            </a:r>
          </a:p>
        </p:txBody>
      </p:sp>
      <p:sp>
        <p:nvSpPr>
          <p:cNvPr id="21" name="Freeform 21"/>
          <p:cNvSpPr/>
          <p:nvPr/>
        </p:nvSpPr>
        <p:spPr>
          <a:xfrm>
            <a:off x="102314" y="1924048"/>
            <a:ext cx="11936208" cy="7116306"/>
          </a:xfrm>
          <a:custGeom>
            <a:avLst/>
            <a:gdLst/>
            <a:ahLst/>
            <a:cxnLst/>
            <a:rect l="l" t="t" r="r" b="b"/>
            <a:pathLst>
              <a:path w="7624526" h="3836336">
                <a:moveTo>
                  <a:pt x="0" y="0"/>
                </a:moveTo>
                <a:lnTo>
                  <a:pt x="7624526" y="0"/>
                </a:lnTo>
                <a:lnTo>
                  <a:pt x="7624526" y="3836336"/>
                </a:lnTo>
                <a:lnTo>
                  <a:pt x="0" y="38363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65" b="-65"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1026" name="Picture 2" descr="software desarrollo vector icono 26330370 Vector en Vecteezy">
            <a:extLst>
              <a:ext uri="{FF2B5EF4-FFF2-40B4-BE49-F238E27FC236}">
                <a16:creationId xmlns:a16="http://schemas.microsoft.com/office/drawing/2014/main" id="{F7DC434E-6DC8-DA6B-F021-FFBDB9CB18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45401" y="2103466"/>
            <a:ext cx="2717041" cy="3394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onitoring Software vector icon 21707190 Vector Art at Vecteezy">
            <a:extLst>
              <a:ext uri="{FF2B5EF4-FFF2-40B4-BE49-F238E27FC236}">
                <a16:creationId xmlns:a16="http://schemas.microsoft.com/office/drawing/2014/main" id="{1F55DE2E-FC4E-6807-4AEB-5043E0394C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39303" y="2103839"/>
            <a:ext cx="2895600" cy="3394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oftware Developer Icon Png">
            <a:extLst>
              <a:ext uri="{FF2B5EF4-FFF2-40B4-BE49-F238E27FC236}">
                <a16:creationId xmlns:a16="http://schemas.microsoft.com/office/drawing/2014/main" id="{F8956CF6-C8FE-3A28-1F28-19B5F2156B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38522" y="5995457"/>
            <a:ext cx="6176015" cy="3044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wipe dir="r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10966">
            <a:off x="-28621" y="9304369"/>
            <a:ext cx="17915033" cy="0"/>
          </a:xfrm>
          <a:prstGeom prst="line">
            <a:avLst/>
          </a:prstGeom>
          <a:ln w="19050" cap="rnd">
            <a:solidFill>
              <a:srgbClr val="FF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668026" y="9293370"/>
            <a:ext cx="4222750" cy="369284"/>
            <a:chOff x="0" y="0"/>
            <a:chExt cx="5630333" cy="49237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630333" cy="492379"/>
            </a:xfrm>
            <a:custGeom>
              <a:avLst/>
              <a:gdLst/>
              <a:ahLst/>
              <a:cxnLst/>
              <a:rect l="l" t="t" r="r" b="b"/>
              <a:pathLst>
                <a:path w="5630333" h="492379">
                  <a:moveTo>
                    <a:pt x="0" y="0"/>
                  </a:moveTo>
                  <a:lnTo>
                    <a:pt x="5630333" y="0"/>
                  </a:lnTo>
                  <a:lnTo>
                    <a:pt x="5630333" y="492379"/>
                  </a:lnTo>
                  <a:lnTo>
                    <a:pt x="0" y="49237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5630333" cy="520954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1679"/>
                </a:lnSpc>
              </a:pPr>
              <a:r>
                <a:rPr lang="en-US" sz="1399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TI Confidential – NDA Restrictions</a:t>
              </a:r>
            </a:p>
          </p:txBody>
        </p:sp>
      </p:grpSp>
      <p:sp>
        <p:nvSpPr>
          <p:cNvPr id="6" name="Freeform 6" descr="ti_logo_powerpoint_1_line.png"/>
          <p:cNvSpPr/>
          <p:nvPr/>
        </p:nvSpPr>
        <p:spPr>
          <a:xfrm>
            <a:off x="14658724" y="9564528"/>
            <a:ext cx="3124728" cy="386292"/>
          </a:xfrm>
          <a:custGeom>
            <a:avLst/>
            <a:gdLst/>
            <a:ahLst/>
            <a:cxnLst/>
            <a:rect l="l" t="t" r="r" b="b"/>
            <a:pathLst>
              <a:path w="3124728" h="386292">
                <a:moveTo>
                  <a:pt x="0" y="0"/>
                </a:moveTo>
                <a:lnTo>
                  <a:pt x="3124728" y="0"/>
                </a:lnTo>
                <a:lnTo>
                  <a:pt x="3124728" y="386292"/>
                </a:lnTo>
                <a:lnTo>
                  <a:pt x="0" y="3862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3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-6967" y="-144017"/>
            <a:ext cx="16916400" cy="123586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l">
              <a:lnSpc>
                <a:spcPts val="5508"/>
              </a:lnSpc>
            </a:pPr>
            <a:r>
              <a:rPr lang="en-US" sz="5400" b="1" dirty="0">
                <a:solidFill>
                  <a:srgbClr val="DE0000"/>
                </a:solidFill>
                <a:latin typeface="Arial Bold"/>
                <a:ea typeface="Arial Bold"/>
                <a:cs typeface="Arial Bold"/>
                <a:sym typeface="Arial Bold"/>
              </a:rPr>
              <a:t>  </a:t>
            </a:r>
            <a:r>
              <a:rPr lang="en-US" sz="5400" b="1" u="sng" dirty="0">
                <a:solidFill>
                  <a:srgbClr val="DE0000"/>
                </a:solidFill>
                <a:latin typeface="Arial Bold"/>
                <a:ea typeface="Arial Bold"/>
                <a:cs typeface="Arial Bold"/>
                <a:sym typeface="Arial Bold"/>
              </a:rPr>
              <a:t>Student Data Flow Diagram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13335006" y="8885584"/>
            <a:ext cx="4267200" cy="309564"/>
            <a:chOff x="0" y="0"/>
            <a:chExt cx="5689600" cy="41275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5689600" cy="412752"/>
            </a:xfrm>
            <a:custGeom>
              <a:avLst/>
              <a:gdLst/>
              <a:ahLst/>
              <a:cxnLst/>
              <a:rect l="l" t="t" r="r" b="b"/>
              <a:pathLst>
                <a:path w="5689600" h="412752">
                  <a:moveTo>
                    <a:pt x="0" y="0"/>
                  </a:moveTo>
                  <a:lnTo>
                    <a:pt x="5689600" y="0"/>
                  </a:lnTo>
                  <a:lnTo>
                    <a:pt x="5689600" y="412752"/>
                  </a:lnTo>
                  <a:lnTo>
                    <a:pt x="0" y="41275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28575"/>
              <a:ext cx="5689600" cy="44132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r">
                <a:lnSpc>
                  <a:spcPts val="1679"/>
                </a:lnSpc>
              </a:pPr>
              <a:r>
                <a:rPr lang="en-US" sz="1399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17</a:t>
              </a:r>
            </a:p>
          </p:txBody>
        </p:sp>
      </p:grpSp>
      <p:sp>
        <p:nvSpPr>
          <p:cNvPr id="13" name="Freeform 13"/>
          <p:cNvSpPr/>
          <p:nvPr/>
        </p:nvSpPr>
        <p:spPr>
          <a:xfrm>
            <a:off x="18197" y="860125"/>
            <a:ext cx="18288000" cy="8296022"/>
          </a:xfrm>
          <a:custGeom>
            <a:avLst/>
            <a:gdLst/>
            <a:ahLst/>
            <a:cxnLst/>
            <a:rect l="l" t="t" r="r" b="b"/>
            <a:pathLst>
              <a:path w="14829809" h="8296022">
                <a:moveTo>
                  <a:pt x="0" y="0"/>
                </a:moveTo>
                <a:lnTo>
                  <a:pt x="14829809" y="0"/>
                </a:lnTo>
                <a:lnTo>
                  <a:pt x="14829809" y="8296022"/>
                </a:lnTo>
                <a:lnTo>
                  <a:pt x="0" y="829602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985" t="-27905" r="-9154" b="-8554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1" name="Group 14">
            <a:extLst>
              <a:ext uri="{FF2B5EF4-FFF2-40B4-BE49-F238E27FC236}">
                <a16:creationId xmlns:a16="http://schemas.microsoft.com/office/drawing/2014/main" id="{AA17D9CF-B587-7F7B-ED8F-6FB2EEE86A7C}"/>
              </a:ext>
            </a:extLst>
          </p:cNvPr>
          <p:cNvGrpSpPr/>
          <p:nvPr/>
        </p:nvGrpSpPr>
        <p:grpSpPr>
          <a:xfrm>
            <a:off x="47767" y="8063991"/>
            <a:ext cx="3405890" cy="1013326"/>
            <a:chOff x="0" y="0"/>
            <a:chExt cx="4541187" cy="1351101"/>
          </a:xfrm>
        </p:grpSpPr>
        <p:sp>
          <p:nvSpPr>
            <p:cNvPr id="22" name="Freeform 15">
              <a:extLst>
                <a:ext uri="{FF2B5EF4-FFF2-40B4-BE49-F238E27FC236}">
                  <a16:creationId xmlns:a16="http://schemas.microsoft.com/office/drawing/2014/main" id="{8DD2AFF1-A3A9-DF0C-A0E7-79E69D351B2B}"/>
                </a:ext>
              </a:extLst>
            </p:cNvPr>
            <p:cNvSpPr/>
            <p:nvPr/>
          </p:nvSpPr>
          <p:spPr>
            <a:xfrm>
              <a:off x="33909" y="33909"/>
              <a:ext cx="4473448" cy="1283335"/>
            </a:xfrm>
            <a:custGeom>
              <a:avLst/>
              <a:gdLst/>
              <a:ahLst/>
              <a:cxnLst/>
              <a:rect l="l" t="t" r="r" b="b"/>
              <a:pathLst>
                <a:path w="4473448" h="1283335">
                  <a:moveTo>
                    <a:pt x="0" y="0"/>
                  </a:moveTo>
                  <a:lnTo>
                    <a:pt x="4473448" y="0"/>
                  </a:lnTo>
                  <a:lnTo>
                    <a:pt x="4473448" y="1283335"/>
                  </a:lnTo>
                  <a:lnTo>
                    <a:pt x="0" y="128333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16">
              <a:extLst>
                <a:ext uri="{FF2B5EF4-FFF2-40B4-BE49-F238E27FC236}">
                  <a16:creationId xmlns:a16="http://schemas.microsoft.com/office/drawing/2014/main" id="{1A4ADB7B-3DE6-1291-F8D7-A730B68E37D0}"/>
                </a:ext>
              </a:extLst>
            </p:cNvPr>
            <p:cNvSpPr/>
            <p:nvPr/>
          </p:nvSpPr>
          <p:spPr>
            <a:xfrm>
              <a:off x="0" y="0"/>
              <a:ext cx="4541266" cy="1351153"/>
            </a:xfrm>
            <a:custGeom>
              <a:avLst/>
              <a:gdLst/>
              <a:ahLst/>
              <a:cxnLst/>
              <a:rect l="l" t="t" r="r" b="b"/>
              <a:pathLst>
                <a:path w="4541266" h="1351153">
                  <a:moveTo>
                    <a:pt x="33909" y="0"/>
                  </a:moveTo>
                  <a:lnTo>
                    <a:pt x="4507357" y="0"/>
                  </a:lnTo>
                  <a:cubicBezTo>
                    <a:pt x="4526026" y="0"/>
                    <a:pt x="4541266" y="15113"/>
                    <a:pt x="4541266" y="33909"/>
                  </a:cubicBezTo>
                  <a:lnTo>
                    <a:pt x="4541266" y="1317244"/>
                  </a:lnTo>
                  <a:cubicBezTo>
                    <a:pt x="4541266" y="1335913"/>
                    <a:pt x="4526153" y="1351153"/>
                    <a:pt x="4507357" y="1351153"/>
                  </a:cubicBezTo>
                  <a:lnTo>
                    <a:pt x="33909" y="1351153"/>
                  </a:lnTo>
                  <a:cubicBezTo>
                    <a:pt x="15240" y="1351153"/>
                    <a:pt x="0" y="1336040"/>
                    <a:pt x="0" y="1317244"/>
                  </a:cubicBezTo>
                  <a:lnTo>
                    <a:pt x="0" y="33909"/>
                  </a:lnTo>
                  <a:cubicBezTo>
                    <a:pt x="0" y="15113"/>
                    <a:pt x="15113" y="0"/>
                    <a:pt x="33909" y="0"/>
                  </a:cubicBezTo>
                  <a:moveTo>
                    <a:pt x="33909" y="67691"/>
                  </a:moveTo>
                  <a:lnTo>
                    <a:pt x="33909" y="33909"/>
                  </a:lnTo>
                  <a:lnTo>
                    <a:pt x="67691" y="33909"/>
                  </a:lnTo>
                  <a:lnTo>
                    <a:pt x="67691" y="1317244"/>
                  </a:lnTo>
                  <a:lnTo>
                    <a:pt x="33909" y="1317244"/>
                  </a:lnTo>
                  <a:lnTo>
                    <a:pt x="33909" y="1283335"/>
                  </a:lnTo>
                  <a:lnTo>
                    <a:pt x="4507357" y="1283335"/>
                  </a:lnTo>
                  <a:lnTo>
                    <a:pt x="4507357" y="1317244"/>
                  </a:lnTo>
                  <a:lnTo>
                    <a:pt x="4473448" y="1317244"/>
                  </a:lnTo>
                  <a:lnTo>
                    <a:pt x="4473448" y="33909"/>
                  </a:lnTo>
                  <a:lnTo>
                    <a:pt x="4507357" y="33909"/>
                  </a:lnTo>
                  <a:lnTo>
                    <a:pt x="4507357" y="67691"/>
                  </a:lnTo>
                  <a:lnTo>
                    <a:pt x="33909" y="6769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4" name="Group 14">
            <a:extLst>
              <a:ext uri="{FF2B5EF4-FFF2-40B4-BE49-F238E27FC236}">
                <a16:creationId xmlns:a16="http://schemas.microsoft.com/office/drawing/2014/main" id="{59C79B2E-A30F-F02B-3DF1-85DE6CEE37C5}"/>
              </a:ext>
            </a:extLst>
          </p:cNvPr>
          <p:cNvGrpSpPr/>
          <p:nvPr/>
        </p:nvGrpSpPr>
        <p:grpSpPr>
          <a:xfrm>
            <a:off x="14878133" y="7975971"/>
            <a:ext cx="3405890" cy="1013326"/>
            <a:chOff x="0" y="0"/>
            <a:chExt cx="4541187" cy="1351101"/>
          </a:xfrm>
        </p:grpSpPr>
        <p:sp>
          <p:nvSpPr>
            <p:cNvPr id="25" name="Freeform 15">
              <a:extLst>
                <a:ext uri="{FF2B5EF4-FFF2-40B4-BE49-F238E27FC236}">
                  <a16:creationId xmlns:a16="http://schemas.microsoft.com/office/drawing/2014/main" id="{C1BF20CE-E130-FFA0-10EF-A89FB59B385E}"/>
                </a:ext>
              </a:extLst>
            </p:cNvPr>
            <p:cNvSpPr/>
            <p:nvPr/>
          </p:nvSpPr>
          <p:spPr>
            <a:xfrm>
              <a:off x="33909" y="33909"/>
              <a:ext cx="4473448" cy="1283335"/>
            </a:xfrm>
            <a:custGeom>
              <a:avLst/>
              <a:gdLst/>
              <a:ahLst/>
              <a:cxnLst/>
              <a:rect l="l" t="t" r="r" b="b"/>
              <a:pathLst>
                <a:path w="4473448" h="1283335">
                  <a:moveTo>
                    <a:pt x="0" y="0"/>
                  </a:moveTo>
                  <a:lnTo>
                    <a:pt x="4473448" y="0"/>
                  </a:lnTo>
                  <a:lnTo>
                    <a:pt x="4473448" y="1283335"/>
                  </a:lnTo>
                  <a:lnTo>
                    <a:pt x="0" y="128333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16">
              <a:extLst>
                <a:ext uri="{FF2B5EF4-FFF2-40B4-BE49-F238E27FC236}">
                  <a16:creationId xmlns:a16="http://schemas.microsoft.com/office/drawing/2014/main" id="{5E01365C-5EE1-5F8D-1167-419C7C99E70B}"/>
                </a:ext>
              </a:extLst>
            </p:cNvPr>
            <p:cNvSpPr/>
            <p:nvPr/>
          </p:nvSpPr>
          <p:spPr>
            <a:xfrm>
              <a:off x="0" y="0"/>
              <a:ext cx="4541266" cy="1351153"/>
            </a:xfrm>
            <a:custGeom>
              <a:avLst/>
              <a:gdLst/>
              <a:ahLst/>
              <a:cxnLst/>
              <a:rect l="l" t="t" r="r" b="b"/>
              <a:pathLst>
                <a:path w="4541266" h="1351153">
                  <a:moveTo>
                    <a:pt x="33909" y="0"/>
                  </a:moveTo>
                  <a:lnTo>
                    <a:pt x="4507357" y="0"/>
                  </a:lnTo>
                  <a:cubicBezTo>
                    <a:pt x="4526026" y="0"/>
                    <a:pt x="4541266" y="15113"/>
                    <a:pt x="4541266" y="33909"/>
                  </a:cubicBezTo>
                  <a:lnTo>
                    <a:pt x="4541266" y="1317244"/>
                  </a:lnTo>
                  <a:cubicBezTo>
                    <a:pt x="4541266" y="1335913"/>
                    <a:pt x="4526153" y="1351153"/>
                    <a:pt x="4507357" y="1351153"/>
                  </a:cubicBezTo>
                  <a:lnTo>
                    <a:pt x="33909" y="1351153"/>
                  </a:lnTo>
                  <a:cubicBezTo>
                    <a:pt x="15240" y="1351153"/>
                    <a:pt x="0" y="1336040"/>
                    <a:pt x="0" y="1317244"/>
                  </a:cubicBezTo>
                  <a:lnTo>
                    <a:pt x="0" y="33909"/>
                  </a:lnTo>
                  <a:cubicBezTo>
                    <a:pt x="0" y="15113"/>
                    <a:pt x="15113" y="0"/>
                    <a:pt x="33909" y="0"/>
                  </a:cubicBezTo>
                  <a:moveTo>
                    <a:pt x="33909" y="67691"/>
                  </a:moveTo>
                  <a:lnTo>
                    <a:pt x="33909" y="33909"/>
                  </a:lnTo>
                  <a:lnTo>
                    <a:pt x="67691" y="33909"/>
                  </a:lnTo>
                  <a:lnTo>
                    <a:pt x="67691" y="1317244"/>
                  </a:lnTo>
                  <a:lnTo>
                    <a:pt x="33909" y="1317244"/>
                  </a:lnTo>
                  <a:lnTo>
                    <a:pt x="33909" y="1283335"/>
                  </a:lnTo>
                  <a:lnTo>
                    <a:pt x="4507357" y="1283335"/>
                  </a:lnTo>
                  <a:lnTo>
                    <a:pt x="4507357" y="1317244"/>
                  </a:lnTo>
                  <a:lnTo>
                    <a:pt x="4473448" y="1317244"/>
                  </a:lnTo>
                  <a:lnTo>
                    <a:pt x="4473448" y="33909"/>
                  </a:lnTo>
                  <a:lnTo>
                    <a:pt x="4507357" y="33909"/>
                  </a:lnTo>
                  <a:lnTo>
                    <a:pt x="4507357" y="67691"/>
                  </a:lnTo>
                  <a:lnTo>
                    <a:pt x="33909" y="6769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  <p:transition spd="slow">
    <p:wipe dir="r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10966">
            <a:off x="-28621" y="9304369"/>
            <a:ext cx="17915033" cy="0"/>
          </a:xfrm>
          <a:prstGeom prst="line">
            <a:avLst/>
          </a:prstGeom>
          <a:ln w="19050" cap="rnd">
            <a:solidFill>
              <a:srgbClr val="FF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668026" y="9293370"/>
            <a:ext cx="4222750" cy="369284"/>
            <a:chOff x="0" y="0"/>
            <a:chExt cx="5630333" cy="49237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630333" cy="492379"/>
            </a:xfrm>
            <a:custGeom>
              <a:avLst/>
              <a:gdLst/>
              <a:ahLst/>
              <a:cxnLst/>
              <a:rect l="l" t="t" r="r" b="b"/>
              <a:pathLst>
                <a:path w="5630333" h="492379">
                  <a:moveTo>
                    <a:pt x="0" y="0"/>
                  </a:moveTo>
                  <a:lnTo>
                    <a:pt x="5630333" y="0"/>
                  </a:lnTo>
                  <a:lnTo>
                    <a:pt x="5630333" y="492379"/>
                  </a:lnTo>
                  <a:lnTo>
                    <a:pt x="0" y="49237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5630333" cy="520954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1679"/>
                </a:lnSpc>
              </a:pPr>
              <a:r>
                <a:rPr lang="en-US" sz="1399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TI Confidential – NDA Restrictions</a:t>
              </a:r>
            </a:p>
          </p:txBody>
        </p:sp>
      </p:grpSp>
      <p:sp>
        <p:nvSpPr>
          <p:cNvPr id="6" name="Freeform 6" descr="ti_logo_powerpoint_1_line.png"/>
          <p:cNvSpPr/>
          <p:nvPr/>
        </p:nvSpPr>
        <p:spPr>
          <a:xfrm>
            <a:off x="14658724" y="9564528"/>
            <a:ext cx="3124728" cy="386292"/>
          </a:xfrm>
          <a:custGeom>
            <a:avLst/>
            <a:gdLst/>
            <a:ahLst/>
            <a:cxnLst/>
            <a:rect l="l" t="t" r="r" b="b"/>
            <a:pathLst>
              <a:path w="3124728" h="386292">
                <a:moveTo>
                  <a:pt x="0" y="0"/>
                </a:moveTo>
                <a:lnTo>
                  <a:pt x="3124728" y="0"/>
                </a:lnTo>
                <a:lnTo>
                  <a:pt x="3124728" y="386292"/>
                </a:lnTo>
                <a:lnTo>
                  <a:pt x="0" y="3862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3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-28576" y="0"/>
            <a:ext cx="16916400" cy="101136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l">
              <a:lnSpc>
                <a:spcPts val="5508"/>
              </a:lnSpc>
            </a:pPr>
            <a:r>
              <a:rPr lang="en-US" sz="5400" b="1" dirty="0">
                <a:solidFill>
                  <a:srgbClr val="DE0000"/>
                </a:solidFill>
                <a:latin typeface="Arial Bold"/>
                <a:ea typeface="Arial Bold"/>
                <a:cs typeface="Arial Bold"/>
                <a:sym typeface="Arial Bold"/>
              </a:rPr>
              <a:t>   </a:t>
            </a:r>
            <a:r>
              <a:rPr lang="en-US" sz="5400" b="1" u="sng" dirty="0">
                <a:solidFill>
                  <a:srgbClr val="DE0000"/>
                </a:solidFill>
                <a:latin typeface="Arial Bold"/>
                <a:ea typeface="Arial Bold"/>
                <a:cs typeface="Arial Bold"/>
                <a:sym typeface="Arial Bold"/>
              </a:rPr>
              <a:t>Faculty Data Flow Diagram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13335006" y="8885584"/>
            <a:ext cx="4267200" cy="309564"/>
            <a:chOff x="0" y="0"/>
            <a:chExt cx="5689600" cy="41275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5689600" cy="412752"/>
            </a:xfrm>
            <a:custGeom>
              <a:avLst/>
              <a:gdLst/>
              <a:ahLst/>
              <a:cxnLst/>
              <a:rect l="l" t="t" r="r" b="b"/>
              <a:pathLst>
                <a:path w="5689600" h="412752">
                  <a:moveTo>
                    <a:pt x="0" y="0"/>
                  </a:moveTo>
                  <a:lnTo>
                    <a:pt x="5689600" y="0"/>
                  </a:lnTo>
                  <a:lnTo>
                    <a:pt x="5689600" y="412752"/>
                  </a:lnTo>
                  <a:lnTo>
                    <a:pt x="0" y="41275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28575"/>
              <a:ext cx="5689600" cy="44132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r">
                <a:lnSpc>
                  <a:spcPts val="1679"/>
                </a:lnSpc>
              </a:pPr>
              <a:r>
                <a:rPr lang="en-US" sz="1399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18</a:t>
              </a:r>
            </a:p>
          </p:txBody>
        </p:sp>
      </p:grpSp>
      <p:sp>
        <p:nvSpPr>
          <p:cNvPr id="13" name="Freeform 13"/>
          <p:cNvSpPr/>
          <p:nvPr/>
        </p:nvSpPr>
        <p:spPr>
          <a:xfrm>
            <a:off x="0" y="954057"/>
            <a:ext cx="18313458" cy="8241091"/>
          </a:xfrm>
          <a:custGeom>
            <a:avLst/>
            <a:gdLst/>
            <a:ahLst/>
            <a:cxnLst/>
            <a:rect l="l" t="t" r="r" b="b"/>
            <a:pathLst>
              <a:path w="14800580" h="8375639">
                <a:moveTo>
                  <a:pt x="0" y="0"/>
                </a:moveTo>
                <a:lnTo>
                  <a:pt x="14800580" y="0"/>
                </a:lnTo>
                <a:lnTo>
                  <a:pt x="14800580" y="8375639"/>
                </a:lnTo>
                <a:lnTo>
                  <a:pt x="0" y="83756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2571" t="-26967" r="-449" b="-8901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4" name="Group 14"/>
          <p:cNvGrpSpPr/>
          <p:nvPr/>
        </p:nvGrpSpPr>
        <p:grpSpPr>
          <a:xfrm>
            <a:off x="167104" y="8200166"/>
            <a:ext cx="3405890" cy="1013326"/>
            <a:chOff x="0" y="0"/>
            <a:chExt cx="4541187" cy="1351101"/>
          </a:xfrm>
        </p:grpSpPr>
        <p:sp>
          <p:nvSpPr>
            <p:cNvPr id="15" name="Freeform 15"/>
            <p:cNvSpPr/>
            <p:nvPr/>
          </p:nvSpPr>
          <p:spPr>
            <a:xfrm>
              <a:off x="33909" y="33909"/>
              <a:ext cx="4473448" cy="1283335"/>
            </a:xfrm>
            <a:custGeom>
              <a:avLst/>
              <a:gdLst/>
              <a:ahLst/>
              <a:cxnLst/>
              <a:rect l="l" t="t" r="r" b="b"/>
              <a:pathLst>
                <a:path w="4473448" h="1283335">
                  <a:moveTo>
                    <a:pt x="0" y="0"/>
                  </a:moveTo>
                  <a:lnTo>
                    <a:pt x="4473448" y="0"/>
                  </a:lnTo>
                  <a:lnTo>
                    <a:pt x="4473448" y="1283335"/>
                  </a:lnTo>
                  <a:lnTo>
                    <a:pt x="0" y="128333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0" y="0"/>
              <a:ext cx="4541266" cy="1351153"/>
            </a:xfrm>
            <a:custGeom>
              <a:avLst/>
              <a:gdLst/>
              <a:ahLst/>
              <a:cxnLst/>
              <a:rect l="l" t="t" r="r" b="b"/>
              <a:pathLst>
                <a:path w="4541266" h="1351153">
                  <a:moveTo>
                    <a:pt x="33909" y="0"/>
                  </a:moveTo>
                  <a:lnTo>
                    <a:pt x="4507357" y="0"/>
                  </a:lnTo>
                  <a:cubicBezTo>
                    <a:pt x="4526026" y="0"/>
                    <a:pt x="4541266" y="15113"/>
                    <a:pt x="4541266" y="33909"/>
                  </a:cubicBezTo>
                  <a:lnTo>
                    <a:pt x="4541266" y="1317244"/>
                  </a:lnTo>
                  <a:cubicBezTo>
                    <a:pt x="4541266" y="1335913"/>
                    <a:pt x="4526153" y="1351153"/>
                    <a:pt x="4507357" y="1351153"/>
                  </a:cubicBezTo>
                  <a:lnTo>
                    <a:pt x="33909" y="1351153"/>
                  </a:lnTo>
                  <a:cubicBezTo>
                    <a:pt x="15240" y="1351153"/>
                    <a:pt x="0" y="1336040"/>
                    <a:pt x="0" y="1317244"/>
                  </a:cubicBezTo>
                  <a:lnTo>
                    <a:pt x="0" y="33909"/>
                  </a:lnTo>
                  <a:cubicBezTo>
                    <a:pt x="0" y="15113"/>
                    <a:pt x="15113" y="0"/>
                    <a:pt x="33909" y="0"/>
                  </a:cubicBezTo>
                  <a:moveTo>
                    <a:pt x="33909" y="67691"/>
                  </a:moveTo>
                  <a:lnTo>
                    <a:pt x="33909" y="33909"/>
                  </a:lnTo>
                  <a:lnTo>
                    <a:pt x="67691" y="33909"/>
                  </a:lnTo>
                  <a:lnTo>
                    <a:pt x="67691" y="1317244"/>
                  </a:lnTo>
                  <a:lnTo>
                    <a:pt x="33909" y="1317244"/>
                  </a:lnTo>
                  <a:lnTo>
                    <a:pt x="33909" y="1283335"/>
                  </a:lnTo>
                  <a:lnTo>
                    <a:pt x="4507357" y="1283335"/>
                  </a:lnTo>
                  <a:lnTo>
                    <a:pt x="4507357" y="1317244"/>
                  </a:lnTo>
                  <a:lnTo>
                    <a:pt x="4473448" y="1317244"/>
                  </a:lnTo>
                  <a:lnTo>
                    <a:pt x="4473448" y="33909"/>
                  </a:lnTo>
                  <a:lnTo>
                    <a:pt x="4507357" y="33909"/>
                  </a:lnTo>
                  <a:lnTo>
                    <a:pt x="4507357" y="67691"/>
                  </a:lnTo>
                  <a:lnTo>
                    <a:pt x="33909" y="6769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4907510" y="8124034"/>
            <a:ext cx="3405890" cy="1013326"/>
            <a:chOff x="0" y="0"/>
            <a:chExt cx="4541187" cy="1351101"/>
          </a:xfrm>
        </p:grpSpPr>
        <p:sp>
          <p:nvSpPr>
            <p:cNvPr id="18" name="Freeform 18"/>
            <p:cNvSpPr/>
            <p:nvPr/>
          </p:nvSpPr>
          <p:spPr>
            <a:xfrm>
              <a:off x="33909" y="33909"/>
              <a:ext cx="4473448" cy="1283335"/>
            </a:xfrm>
            <a:custGeom>
              <a:avLst/>
              <a:gdLst/>
              <a:ahLst/>
              <a:cxnLst/>
              <a:rect l="l" t="t" r="r" b="b"/>
              <a:pathLst>
                <a:path w="4473448" h="1283335">
                  <a:moveTo>
                    <a:pt x="0" y="0"/>
                  </a:moveTo>
                  <a:lnTo>
                    <a:pt x="4473448" y="0"/>
                  </a:lnTo>
                  <a:lnTo>
                    <a:pt x="4473448" y="1283335"/>
                  </a:lnTo>
                  <a:lnTo>
                    <a:pt x="0" y="128333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9"/>
            <p:cNvSpPr/>
            <p:nvPr/>
          </p:nvSpPr>
          <p:spPr>
            <a:xfrm>
              <a:off x="0" y="0"/>
              <a:ext cx="4541266" cy="1351153"/>
            </a:xfrm>
            <a:custGeom>
              <a:avLst/>
              <a:gdLst/>
              <a:ahLst/>
              <a:cxnLst/>
              <a:rect l="l" t="t" r="r" b="b"/>
              <a:pathLst>
                <a:path w="4541266" h="1351153">
                  <a:moveTo>
                    <a:pt x="33909" y="0"/>
                  </a:moveTo>
                  <a:lnTo>
                    <a:pt x="4507357" y="0"/>
                  </a:lnTo>
                  <a:cubicBezTo>
                    <a:pt x="4526026" y="0"/>
                    <a:pt x="4541266" y="15113"/>
                    <a:pt x="4541266" y="33909"/>
                  </a:cubicBezTo>
                  <a:lnTo>
                    <a:pt x="4541266" y="1317244"/>
                  </a:lnTo>
                  <a:cubicBezTo>
                    <a:pt x="4541266" y="1335913"/>
                    <a:pt x="4526153" y="1351153"/>
                    <a:pt x="4507357" y="1351153"/>
                  </a:cubicBezTo>
                  <a:lnTo>
                    <a:pt x="33909" y="1351153"/>
                  </a:lnTo>
                  <a:cubicBezTo>
                    <a:pt x="15240" y="1351153"/>
                    <a:pt x="0" y="1336040"/>
                    <a:pt x="0" y="1317244"/>
                  </a:cubicBezTo>
                  <a:lnTo>
                    <a:pt x="0" y="33909"/>
                  </a:lnTo>
                  <a:cubicBezTo>
                    <a:pt x="0" y="15113"/>
                    <a:pt x="15113" y="0"/>
                    <a:pt x="33909" y="0"/>
                  </a:cubicBezTo>
                  <a:moveTo>
                    <a:pt x="33909" y="67691"/>
                  </a:moveTo>
                  <a:lnTo>
                    <a:pt x="33909" y="33909"/>
                  </a:lnTo>
                  <a:lnTo>
                    <a:pt x="67691" y="33909"/>
                  </a:lnTo>
                  <a:lnTo>
                    <a:pt x="67691" y="1317244"/>
                  </a:lnTo>
                  <a:lnTo>
                    <a:pt x="33909" y="1317244"/>
                  </a:lnTo>
                  <a:lnTo>
                    <a:pt x="33909" y="1283335"/>
                  </a:lnTo>
                  <a:lnTo>
                    <a:pt x="4507357" y="1283335"/>
                  </a:lnTo>
                  <a:lnTo>
                    <a:pt x="4507357" y="1317244"/>
                  </a:lnTo>
                  <a:lnTo>
                    <a:pt x="4473448" y="1317244"/>
                  </a:lnTo>
                  <a:lnTo>
                    <a:pt x="4473448" y="33909"/>
                  </a:lnTo>
                  <a:lnTo>
                    <a:pt x="4507357" y="33909"/>
                  </a:lnTo>
                  <a:lnTo>
                    <a:pt x="4507357" y="67691"/>
                  </a:lnTo>
                  <a:lnTo>
                    <a:pt x="33909" y="6769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  <p:transition spd="slow">
    <p:wipe dir="r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10966">
            <a:off x="-28621" y="9304369"/>
            <a:ext cx="17915033" cy="0"/>
          </a:xfrm>
          <a:prstGeom prst="line">
            <a:avLst/>
          </a:prstGeom>
          <a:ln w="19050" cap="rnd">
            <a:solidFill>
              <a:srgbClr val="FF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668026" y="9293370"/>
            <a:ext cx="4222750" cy="369284"/>
            <a:chOff x="0" y="0"/>
            <a:chExt cx="5630333" cy="49237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630333" cy="492379"/>
            </a:xfrm>
            <a:custGeom>
              <a:avLst/>
              <a:gdLst/>
              <a:ahLst/>
              <a:cxnLst/>
              <a:rect l="l" t="t" r="r" b="b"/>
              <a:pathLst>
                <a:path w="5630333" h="492379">
                  <a:moveTo>
                    <a:pt x="0" y="0"/>
                  </a:moveTo>
                  <a:lnTo>
                    <a:pt x="5630333" y="0"/>
                  </a:lnTo>
                  <a:lnTo>
                    <a:pt x="5630333" y="492379"/>
                  </a:lnTo>
                  <a:lnTo>
                    <a:pt x="0" y="49237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5630333" cy="520954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1679"/>
                </a:lnSpc>
              </a:pPr>
              <a:r>
                <a:rPr lang="en-US" sz="1399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TI Confidential – NDA Restrictions</a:t>
              </a:r>
            </a:p>
          </p:txBody>
        </p:sp>
      </p:grpSp>
      <p:sp>
        <p:nvSpPr>
          <p:cNvPr id="6" name="Freeform 6" descr="ti_logo_powerpoint_1_line.png"/>
          <p:cNvSpPr/>
          <p:nvPr/>
        </p:nvSpPr>
        <p:spPr>
          <a:xfrm>
            <a:off x="14658724" y="9564528"/>
            <a:ext cx="3124728" cy="386292"/>
          </a:xfrm>
          <a:custGeom>
            <a:avLst/>
            <a:gdLst/>
            <a:ahLst/>
            <a:cxnLst/>
            <a:rect l="l" t="t" r="r" b="b"/>
            <a:pathLst>
              <a:path w="3124728" h="386292">
                <a:moveTo>
                  <a:pt x="0" y="0"/>
                </a:moveTo>
                <a:lnTo>
                  <a:pt x="3124728" y="0"/>
                </a:lnTo>
                <a:lnTo>
                  <a:pt x="3124728" y="386292"/>
                </a:lnTo>
                <a:lnTo>
                  <a:pt x="0" y="3862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38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13335006" y="8885584"/>
            <a:ext cx="4267200" cy="309564"/>
            <a:chOff x="0" y="0"/>
            <a:chExt cx="5689600" cy="41275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689600" cy="412752"/>
            </a:xfrm>
            <a:custGeom>
              <a:avLst/>
              <a:gdLst/>
              <a:ahLst/>
              <a:cxnLst/>
              <a:rect l="l" t="t" r="r" b="b"/>
              <a:pathLst>
                <a:path w="5689600" h="412752">
                  <a:moveTo>
                    <a:pt x="0" y="0"/>
                  </a:moveTo>
                  <a:lnTo>
                    <a:pt x="5689600" y="0"/>
                  </a:lnTo>
                  <a:lnTo>
                    <a:pt x="5689600" y="412752"/>
                  </a:lnTo>
                  <a:lnTo>
                    <a:pt x="0" y="41275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28575"/>
              <a:ext cx="5689600" cy="44132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r">
                <a:lnSpc>
                  <a:spcPts val="1679"/>
                </a:lnSpc>
              </a:pPr>
              <a:r>
                <a:rPr lang="en-US" sz="1399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19</a:t>
              </a: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-228600" y="0"/>
            <a:ext cx="16916400" cy="101136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l">
              <a:lnSpc>
                <a:spcPts val="5508"/>
              </a:lnSpc>
            </a:pPr>
            <a:r>
              <a:rPr lang="en-US" sz="5400" b="1" dirty="0">
                <a:solidFill>
                  <a:srgbClr val="DE0000"/>
                </a:solidFill>
                <a:latin typeface="Arial Bold"/>
                <a:ea typeface="Arial Bold"/>
                <a:cs typeface="Arial Bold"/>
                <a:sym typeface="Arial Bold"/>
              </a:rPr>
              <a:t>   </a:t>
            </a:r>
            <a:r>
              <a:rPr lang="en-US" sz="5400" b="1" u="sng" dirty="0">
                <a:solidFill>
                  <a:srgbClr val="DE0000"/>
                </a:solidFill>
                <a:latin typeface="Arial Bold"/>
                <a:ea typeface="Arial Bold"/>
                <a:cs typeface="Arial Bold"/>
                <a:sym typeface="Arial Bold"/>
              </a:rPr>
              <a:t>Admin Data Flow Diagram</a:t>
            </a:r>
          </a:p>
        </p:txBody>
      </p:sp>
      <p:sp>
        <p:nvSpPr>
          <p:cNvPr id="13" name="Freeform 13"/>
          <p:cNvSpPr/>
          <p:nvPr/>
        </p:nvSpPr>
        <p:spPr>
          <a:xfrm>
            <a:off x="0" y="988529"/>
            <a:ext cx="18288000" cy="8199567"/>
          </a:xfrm>
          <a:custGeom>
            <a:avLst/>
            <a:gdLst/>
            <a:ahLst/>
            <a:cxnLst/>
            <a:rect l="l" t="t" r="r" b="b"/>
            <a:pathLst>
              <a:path w="13999263" h="8077714">
                <a:moveTo>
                  <a:pt x="0" y="0"/>
                </a:moveTo>
                <a:lnTo>
                  <a:pt x="13999263" y="0"/>
                </a:lnTo>
                <a:lnTo>
                  <a:pt x="13999263" y="8077714"/>
                </a:lnTo>
                <a:lnTo>
                  <a:pt x="0" y="80777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8919" t="-27504" r="-9434" b="-11525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4" name="Group 14"/>
          <p:cNvGrpSpPr/>
          <p:nvPr/>
        </p:nvGrpSpPr>
        <p:grpSpPr>
          <a:xfrm>
            <a:off x="112106" y="8200164"/>
            <a:ext cx="3405890" cy="1013326"/>
            <a:chOff x="0" y="0"/>
            <a:chExt cx="4541187" cy="1351101"/>
          </a:xfrm>
        </p:grpSpPr>
        <p:sp>
          <p:nvSpPr>
            <p:cNvPr id="15" name="Freeform 15"/>
            <p:cNvSpPr/>
            <p:nvPr/>
          </p:nvSpPr>
          <p:spPr>
            <a:xfrm>
              <a:off x="33909" y="33909"/>
              <a:ext cx="4473448" cy="1283335"/>
            </a:xfrm>
            <a:custGeom>
              <a:avLst/>
              <a:gdLst/>
              <a:ahLst/>
              <a:cxnLst/>
              <a:rect l="l" t="t" r="r" b="b"/>
              <a:pathLst>
                <a:path w="4473448" h="1283335">
                  <a:moveTo>
                    <a:pt x="0" y="0"/>
                  </a:moveTo>
                  <a:lnTo>
                    <a:pt x="4473448" y="0"/>
                  </a:lnTo>
                  <a:lnTo>
                    <a:pt x="4473448" y="1283335"/>
                  </a:lnTo>
                  <a:lnTo>
                    <a:pt x="0" y="128333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0" y="0"/>
              <a:ext cx="4541266" cy="1351153"/>
            </a:xfrm>
            <a:custGeom>
              <a:avLst/>
              <a:gdLst/>
              <a:ahLst/>
              <a:cxnLst/>
              <a:rect l="l" t="t" r="r" b="b"/>
              <a:pathLst>
                <a:path w="4541266" h="1351153">
                  <a:moveTo>
                    <a:pt x="33909" y="0"/>
                  </a:moveTo>
                  <a:lnTo>
                    <a:pt x="4507357" y="0"/>
                  </a:lnTo>
                  <a:cubicBezTo>
                    <a:pt x="4526026" y="0"/>
                    <a:pt x="4541266" y="15113"/>
                    <a:pt x="4541266" y="33909"/>
                  </a:cubicBezTo>
                  <a:lnTo>
                    <a:pt x="4541266" y="1317244"/>
                  </a:lnTo>
                  <a:cubicBezTo>
                    <a:pt x="4541266" y="1335913"/>
                    <a:pt x="4526153" y="1351153"/>
                    <a:pt x="4507357" y="1351153"/>
                  </a:cubicBezTo>
                  <a:lnTo>
                    <a:pt x="33909" y="1351153"/>
                  </a:lnTo>
                  <a:cubicBezTo>
                    <a:pt x="15240" y="1351153"/>
                    <a:pt x="0" y="1336040"/>
                    <a:pt x="0" y="1317244"/>
                  </a:cubicBezTo>
                  <a:lnTo>
                    <a:pt x="0" y="33909"/>
                  </a:lnTo>
                  <a:cubicBezTo>
                    <a:pt x="0" y="15113"/>
                    <a:pt x="15113" y="0"/>
                    <a:pt x="33909" y="0"/>
                  </a:cubicBezTo>
                  <a:moveTo>
                    <a:pt x="33909" y="67691"/>
                  </a:moveTo>
                  <a:lnTo>
                    <a:pt x="33909" y="33909"/>
                  </a:lnTo>
                  <a:lnTo>
                    <a:pt x="67691" y="33909"/>
                  </a:lnTo>
                  <a:lnTo>
                    <a:pt x="67691" y="1317244"/>
                  </a:lnTo>
                  <a:lnTo>
                    <a:pt x="33909" y="1317244"/>
                  </a:lnTo>
                  <a:lnTo>
                    <a:pt x="33909" y="1283335"/>
                  </a:lnTo>
                  <a:lnTo>
                    <a:pt x="4507357" y="1283335"/>
                  </a:lnTo>
                  <a:lnTo>
                    <a:pt x="4507357" y="1317244"/>
                  </a:lnTo>
                  <a:lnTo>
                    <a:pt x="4473448" y="1317244"/>
                  </a:lnTo>
                  <a:lnTo>
                    <a:pt x="4473448" y="33909"/>
                  </a:lnTo>
                  <a:lnTo>
                    <a:pt x="4507357" y="33909"/>
                  </a:lnTo>
                  <a:lnTo>
                    <a:pt x="4507357" y="67691"/>
                  </a:lnTo>
                  <a:lnTo>
                    <a:pt x="33909" y="6769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4770004" y="8200164"/>
            <a:ext cx="3405890" cy="1013326"/>
            <a:chOff x="0" y="0"/>
            <a:chExt cx="4541187" cy="1351101"/>
          </a:xfrm>
        </p:grpSpPr>
        <p:sp>
          <p:nvSpPr>
            <p:cNvPr id="18" name="Freeform 18"/>
            <p:cNvSpPr/>
            <p:nvPr/>
          </p:nvSpPr>
          <p:spPr>
            <a:xfrm>
              <a:off x="33909" y="33909"/>
              <a:ext cx="4473448" cy="1283335"/>
            </a:xfrm>
            <a:custGeom>
              <a:avLst/>
              <a:gdLst/>
              <a:ahLst/>
              <a:cxnLst/>
              <a:rect l="l" t="t" r="r" b="b"/>
              <a:pathLst>
                <a:path w="4473448" h="1283335">
                  <a:moveTo>
                    <a:pt x="0" y="0"/>
                  </a:moveTo>
                  <a:lnTo>
                    <a:pt x="4473448" y="0"/>
                  </a:lnTo>
                  <a:lnTo>
                    <a:pt x="4473448" y="1283335"/>
                  </a:lnTo>
                  <a:lnTo>
                    <a:pt x="0" y="128333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9"/>
            <p:cNvSpPr/>
            <p:nvPr/>
          </p:nvSpPr>
          <p:spPr>
            <a:xfrm>
              <a:off x="0" y="0"/>
              <a:ext cx="4541266" cy="1351153"/>
            </a:xfrm>
            <a:custGeom>
              <a:avLst/>
              <a:gdLst/>
              <a:ahLst/>
              <a:cxnLst/>
              <a:rect l="l" t="t" r="r" b="b"/>
              <a:pathLst>
                <a:path w="4541266" h="1351153">
                  <a:moveTo>
                    <a:pt x="33909" y="0"/>
                  </a:moveTo>
                  <a:lnTo>
                    <a:pt x="4507357" y="0"/>
                  </a:lnTo>
                  <a:cubicBezTo>
                    <a:pt x="4526026" y="0"/>
                    <a:pt x="4541266" y="15113"/>
                    <a:pt x="4541266" y="33909"/>
                  </a:cubicBezTo>
                  <a:lnTo>
                    <a:pt x="4541266" y="1317244"/>
                  </a:lnTo>
                  <a:cubicBezTo>
                    <a:pt x="4541266" y="1335913"/>
                    <a:pt x="4526153" y="1351153"/>
                    <a:pt x="4507357" y="1351153"/>
                  </a:cubicBezTo>
                  <a:lnTo>
                    <a:pt x="33909" y="1351153"/>
                  </a:lnTo>
                  <a:cubicBezTo>
                    <a:pt x="15240" y="1351153"/>
                    <a:pt x="0" y="1336040"/>
                    <a:pt x="0" y="1317244"/>
                  </a:cubicBezTo>
                  <a:lnTo>
                    <a:pt x="0" y="33909"/>
                  </a:lnTo>
                  <a:cubicBezTo>
                    <a:pt x="0" y="15113"/>
                    <a:pt x="15113" y="0"/>
                    <a:pt x="33909" y="0"/>
                  </a:cubicBezTo>
                  <a:moveTo>
                    <a:pt x="33909" y="67691"/>
                  </a:moveTo>
                  <a:lnTo>
                    <a:pt x="33909" y="33909"/>
                  </a:lnTo>
                  <a:lnTo>
                    <a:pt x="67691" y="33909"/>
                  </a:lnTo>
                  <a:lnTo>
                    <a:pt x="67691" y="1317244"/>
                  </a:lnTo>
                  <a:lnTo>
                    <a:pt x="33909" y="1317244"/>
                  </a:lnTo>
                  <a:lnTo>
                    <a:pt x="33909" y="1283335"/>
                  </a:lnTo>
                  <a:lnTo>
                    <a:pt x="4507357" y="1283335"/>
                  </a:lnTo>
                  <a:lnTo>
                    <a:pt x="4507357" y="1317244"/>
                  </a:lnTo>
                  <a:lnTo>
                    <a:pt x="4473448" y="1317244"/>
                  </a:lnTo>
                  <a:lnTo>
                    <a:pt x="4473448" y="33909"/>
                  </a:lnTo>
                  <a:lnTo>
                    <a:pt x="4507357" y="33909"/>
                  </a:lnTo>
                  <a:lnTo>
                    <a:pt x="4507357" y="67691"/>
                  </a:lnTo>
                  <a:lnTo>
                    <a:pt x="33909" y="6769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  <p:transition spd="slow">
    <p:wipe dir="r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40D96C-87E5-641F-609A-91DDD31BD7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0D8C8232-0CB4-573C-A767-412B0B58E149}"/>
              </a:ext>
            </a:extLst>
          </p:cNvPr>
          <p:cNvSpPr/>
          <p:nvPr/>
        </p:nvSpPr>
        <p:spPr>
          <a:xfrm rot="10966">
            <a:off x="-28621" y="9304369"/>
            <a:ext cx="17915033" cy="0"/>
          </a:xfrm>
          <a:prstGeom prst="line">
            <a:avLst/>
          </a:prstGeom>
          <a:ln w="19050" cap="rnd">
            <a:solidFill>
              <a:srgbClr val="FF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D9F06A26-39D4-2F0F-651B-D64B763948C1}"/>
              </a:ext>
            </a:extLst>
          </p:cNvPr>
          <p:cNvGrpSpPr/>
          <p:nvPr/>
        </p:nvGrpSpPr>
        <p:grpSpPr>
          <a:xfrm>
            <a:off x="668026" y="9293370"/>
            <a:ext cx="4222750" cy="369284"/>
            <a:chOff x="0" y="0"/>
            <a:chExt cx="5630333" cy="492379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D541291C-384C-84C9-D31D-A659D90C95D4}"/>
                </a:ext>
              </a:extLst>
            </p:cNvPr>
            <p:cNvSpPr/>
            <p:nvPr/>
          </p:nvSpPr>
          <p:spPr>
            <a:xfrm>
              <a:off x="0" y="0"/>
              <a:ext cx="5630333" cy="492379"/>
            </a:xfrm>
            <a:custGeom>
              <a:avLst/>
              <a:gdLst/>
              <a:ahLst/>
              <a:cxnLst/>
              <a:rect l="l" t="t" r="r" b="b"/>
              <a:pathLst>
                <a:path w="5630333" h="492379">
                  <a:moveTo>
                    <a:pt x="0" y="0"/>
                  </a:moveTo>
                  <a:lnTo>
                    <a:pt x="5630333" y="0"/>
                  </a:lnTo>
                  <a:lnTo>
                    <a:pt x="5630333" y="492379"/>
                  </a:lnTo>
                  <a:lnTo>
                    <a:pt x="0" y="49237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78D958EC-0BA2-171A-4B3A-0DECC69FA6C3}"/>
                </a:ext>
              </a:extLst>
            </p:cNvPr>
            <p:cNvSpPr txBox="1"/>
            <p:nvPr/>
          </p:nvSpPr>
          <p:spPr>
            <a:xfrm>
              <a:off x="0" y="-28575"/>
              <a:ext cx="5630333" cy="520954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1679"/>
                </a:lnSpc>
              </a:pPr>
              <a:r>
                <a:rPr lang="en-US" sz="1399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TI Confidential – NDA Restrictions</a:t>
              </a:r>
            </a:p>
          </p:txBody>
        </p:sp>
      </p:grpSp>
      <p:sp>
        <p:nvSpPr>
          <p:cNvPr id="6" name="Freeform 6" descr="ti_logo_powerpoint_1_line.png">
            <a:extLst>
              <a:ext uri="{FF2B5EF4-FFF2-40B4-BE49-F238E27FC236}">
                <a16:creationId xmlns:a16="http://schemas.microsoft.com/office/drawing/2014/main" id="{41D7A702-798A-F81F-2628-2E579BA35502}"/>
              </a:ext>
            </a:extLst>
          </p:cNvPr>
          <p:cNvSpPr/>
          <p:nvPr/>
        </p:nvSpPr>
        <p:spPr>
          <a:xfrm>
            <a:off x="14658724" y="9564528"/>
            <a:ext cx="3124728" cy="386292"/>
          </a:xfrm>
          <a:custGeom>
            <a:avLst/>
            <a:gdLst/>
            <a:ahLst/>
            <a:cxnLst/>
            <a:rect l="l" t="t" r="r" b="b"/>
            <a:pathLst>
              <a:path w="3124728" h="386292">
                <a:moveTo>
                  <a:pt x="0" y="0"/>
                </a:moveTo>
                <a:lnTo>
                  <a:pt x="3124728" y="0"/>
                </a:lnTo>
                <a:lnTo>
                  <a:pt x="3124728" y="386292"/>
                </a:lnTo>
                <a:lnTo>
                  <a:pt x="0" y="3862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38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>
            <a:extLst>
              <a:ext uri="{FF2B5EF4-FFF2-40B4-BE49-F238E27FC236}">
                <a16:creationId xmlns:a16="http://schemas.microsoft.com/office/drawing/2014/main" id="{2F465B5E-F41A-064B-5593-840957D38FE2}"/>
              </a:ext>
            </a:extLst>
          </p:cNvPr>
          <p:cNvGrpSpPr/>
          <p:nvPr/>
        </p:nvGrpSpPr>
        <p:grpSpPr>
          <a:xfrm>
            <a:off x="-1066800" y="-458900"/>
            <a:ext cx="18649956" cy="1828078"/>
            <a:chOff x="-2108208" y="-808661"/>
            <a:chExt cx="24663408" cy="2437437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4AC81E5F-966F-8D50-E698-8D44093A2FB7}"/>
                </a:ext>
              </a:extLst>
            </p:cNvPr>
            <p:cNvSpPr/>
            <p:nvPr/>
          </p:nvSpPr>
          <p:spPr>
            <a:xfrm>
              <a:off x="-2108208" y="-808661"/>
              <a:ext cx="22555200" cy="1628776"/>
            </a:xfrm>
            <a:custGeom>
              <a:avLst/>
              <a:gdLst/>
              <a:ahLst/>
              <a:cxnLst/>
              <a:rect l="l" t="t" r="r" b="b"/>
              <a:pathLst>
                <a:path w="22555200" h="1628776">
                  <a:moveTo>
                    <a:pt x="0" y="0"/>
                  </a:moveTo>
                  <a:lnTo>
                    <a:pt x="22555200" y="0"/>
                  </a:lnTo>
                  <a:lnTo>
                    <a:pt x="22555200" y="1628776"/>
                  </a:lnTo>
                  <a:lnTo>
                    <a:pt x="0" y="162877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9AF6A020-C49C-C931-0D13-1E9AE2329B87}"/>
                </a:ext>
              </a:extLst>
            </p:cNvPr>
            <p:cNvSpPr txBox="1"/>
            <p:nvPr/>
          </p:nvSpPr>
          <p:spPr>
            <a:xfrm>
              <a:off x="0" y="-19050"/>
              <a:ext cx="22555200" cy="1647826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5508"/>
                </a:lnSpc>
              </a:pPr>
              <a:r>
                <a:rPr lang="en-US" sz="5400" b="1" u="sng" dirty="0" err="1">
                  <a:solidFill>
                    <a:srgbClr val="FF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TechStack</a:t>
              </a:r>
              <a:r>
                <a:rPr lang="en-US" sz="5400" b="1" u="sng" dirty="0">
                  <a:solidFill>
                    <a:srgbClr val="FF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 Selection and Reason</a:t>
              </a:r>
            </a:p>
          </p:txBody>
        </p:sp>
      </p:grpSp>
      <p:sp>
        <p:nvSpPr>
          <p:cNvPr id="12" name="TextBox 12">
            <a:extLst>
              <a:ext uri="{FF2B5EF4-FFF2-40B4-BE49-F238E27FC236}">
                <a16:creationId xmlns:a16="http://schemas.microsoft.com/office/drawing/2014/main" id="{1201D4BC-C136-854C-2E96-513DCC4AF987}"/>
              </a:ext>
            </a:extLst>
          </p:cNvPr>
          <p:cNvSpPr txBox="1"/>
          <p:nvPr/>
        </p:nvSpPr>
        <p:spPr>
          <a:xfrm>
            <a:off x="422228" y="2247900"/>
            <a:ext cx="16935450" cy="6631837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buFont typeface="Arial" panose="020B0604020202020204" pitchFamily="34" charset="0"/>
              <a:buChar char="•"/>
            </a:pPr>
            <a:r>
              <a:rPr lang="en-US" sz="3600" b="1" i="0" dirty="0">
                <a:solidFill>
                  <a:srgbClr val="000000"/>
                </a:solidFill>
                <a:effectLst/>
              </a:rPr>
              <a:t>Full-Stack JavaScript</a:t>
            </a:r>
            <a:r>
              <a:rPr lang="en-US" sz="3600" b="0" i="0" dirty="0">
                <a:solidFill>
                  <a:srgbClr val="000000"/>
                </a:solidFill>
                <a:effectLst/>
              </a:rPr>
              <a:t>: Ensures seamless communication between frontend and backend.</a:t>
            </a:r>
            <a:endParaRPr lang="en-US" sz="36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3600" b="1" i="0" dirty="0">
                <a:solidFill>
                  <a:srgbClr val="000000"/>
                </a:solidFill>
                <a:effectLst/>
              </a:rPr>
              <a:t>Security</a:t>
            </a:r>
            <a:r>
              <a:rPr lang="en-US" sz="3600" b="0" i="0" dirty="0">
                <a:solidFill>
                  <a:srgbClr val="000000"/>
                </a:solidFill>
                <a:effectLst/>
              </a:rPr>
              <a:t>: </a:t>
            </a:r>
            <a:r>
              <a:rPr lang="en-US" sz="3600" b="0" i="1" dirty="0">
                <a:solidFill>
                  <a:srgbClr val="000000"/>
                </a:solidFill>
                <a:effectLst/>
              </a:rPr>
              <a:t>BCrypt.js</a:t>
            </a:r>
            <a:r>
              <a:rPr lang="en-US" sz="3600" b="0" i="0" dirty="0">
                <a:solidFill>
                  <a:srgbClr val="000000"/>
                </a:solidFill>
                <a:effectLst/>
              </a:rPr>
              <a:t> for password hashing and 2FA with OTP using </a:t>
            </a:r>
            <a:r>
              <a:rPr lang="en-US" sz="3600" b="0" i="1" dirty="0" err="1">
                <a:solidFill>
                  <a:srgbClr val="000000"/>
                </a:solidFill>
                <a:effectLst/>
              </a:rPr>
              <a:t>Nodemailer</a:t>
            </a:r>
            <a:r>
              <a:rPr lang="en-US" sz="3600" b="0" i="0" dirty="0">
                <a:solidFill>
                  <a:srgbClr val="000000"/>
                </a:solidFill>
                <a:effectLst/>
              </a:rPr>
              <a:t>. </a:t>
            </a:r>
            <a:endParaRPr lang="en-US" sz="36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3600" b="1" i="0" dirty="0">
                <a:solidFill>
                  <a:srgbClr val="000000"/>
                </a:solidFill>
                <a:effectLst/>
              </a:rPr>
              <a:t>Scalability</a:t>
            </a:r>
            <a:r>
              <a:rPr lang="en-US" sz="3600" b="0" i="0" dirty="0">
                <a:solidFill>
                  <a:srgbClr val="000000"/>
                </a:solidFill>
                <a:effectLst/>
              </a:rPr>
              <a:t>: </a:t>
            </a:r>
            <a:r>
              <a:rPr lang="en-US" sz="3600" b="0" i="1" dirty="0">
                <a:solidFill>
                  <a:srgbClr val="000000"/>
                </a:solidFill>
                <a:effectLst/>
              </a:rPr>
              <a:t>MongoDB</a:t>
            </a:r>
            <a:r>
              <a:rPr lang="en-US" sz="3600" b="0" i="0" dirty="0">
                <a:solidFill>
                  <a:srgbClr val="000000"/>
                </a:solidFill>
                <a:effectLst/>
              </a:rPr>
              <a:t>’s NoSQL architecture allows for horizontal scaling across multiple servers. This means more users and data can be handled without a drop in performance.</a:t>
            </a:r>
            <a:endParaRPr lang="en-US" sz="36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3600" b="1" i="0" dirty="0">
                <a:solidFill>
                  <a:srgbClr val="000000"/>
                </a:solidFill>
                <a:effectLst/>
              </a:rPr>
              <a:t>Styling:</a:t>
            </a:r>
            <a:r>
              <a:rPr lang="en-US" sz="3600" b="0" i="0" dirty="0">
                <a:solidFill>
                  <a:srgbClr val="000000"/>
                </a:solidFill>
                <a:effectLst/>
              </a:rPr>
              <a:t> </a:t>
            </a:r>
            <a:r>
              <a:rPr lang="en-US" sz="3600" b="0" i="1" dirty="0" err="1">
                <a:solidFill>
                  <a:srgbClr val="000000"/>
                </a:solidFill>
                <a:effectLst/>
              </a:rPr>
              <a:t>TailwindCSS</a:t>
            </a:r>
            <a:r>
              <a:rPr lang="en-US" sz="3600" b="0" i="0" dirty="0">
                <a:solidFill>
                  <a:srgbClr val="000000"/>
                </a:solidFill>
                <a:effectLst/>
              </a:rPr>
              <a:t> for highly customizable, responsive, and modern UI. It is ideal for crafting sleek and professional interfaces.</a:t>
            </a:r>
            <a:endParaRPr lang="en-US" sz="36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3600" b="1" i="0" dirty="0">
                <a:solidFill>
                  <a:srgbClr val="000000"/>
                </a:solidFill>
                <a:effectLst/>
              </a:rPr>
              <a:t>Fast Development</a:t>
            </a:r>
            <a:r>
              <a:rPr lang="en-US" sz="3600" b="0" i="0" dirty="0">
                <a:solidFill>
                  <a:srgbClr val="000000"/>
                </a:solidFill>
                <a:effectLst/>
              </a:rPr>
              <a:t>: Reusable components in </a:t>
            </a:r>
            <a:r>
              <a:rPr lang="en-US" sz="3600" b="0" i="1" dirty="0">
                <a:solidFill>
                  <a:srgbClr val="000000"/>
                </a:solidFill>
                <a:effectLst/>
              </a:rPr>
              <a:t>React</a:t>
            </a:r>
            <a:r>
              <a:rPr lang="en-US" sz="3600" b="0" i="0" dirty="0">
                <a:solidFill>
                  <a:srgbClr val="000000"/>
                </a:solidFill>
                <a:effectLst/>
              </a:rPr>
              <a:t> and middleware support in </a:t>
            </a:r>
            <a:r>
              <a:rPr lang="en-US" sz="3600" b="0" i="1" dirty="0">
                <a:solidFill>
                  <a:srgbClr val="000000"/>
                </a:solidFill>
                <a:effectLst/>
              </a:rPr>
              <a:t>Express.js</a:t>
            </a:r>
            <a:r>
              <a:rPr lang="en-US" sz="3600" b="0" i="0" dirty="0">
                <a:solidFill>
                  <a:srgbClr val="000000"/>
                </a:solidFill>
                <a:effectLst/>
              </a:rPr>
              <a:t> reduce development time</a:t>
            </a:r>
            <a:endParaRPr lang="en-US" sz="36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3600" b="1" i="0" dirty="0">
                <a:solidFill>
                  <a:srgbClr val="000000"/>
                </a:solidFill>
                <a:effectLst/>
              </a:rPr>
              <a:t>Real-time Updates</a:t>
            </a:r>
            <a:r>
              <a:rPr lang="en-US" sz="3600" b="0" i="0" dirty="0">
                <a:solidFill>
                  <a:srgbClr val="000000"/>
                </a:solidFill>
                <a:effectLst/>
              </a:rPr>
              <a:t>: </a:t>
            </a:r>
            <a:r>
              <a:rPr lang="en-US" sz="3600" b="0" i="1" dirty="0" err="1">
                <a:solidFill>
                  <a:srgbClr val="000000"/>
                </a:solidFill>
                <a:effectLst/>
              </a:rPr>
              <a:t>WebSockets</a:t>
            </a:r>
            <a:r>
              <a:rPr lang="en-US" sz="3600" b="0" i="0" dirty="0">
                <a:solidFill>
                  <a:srgbClr val="000000"/>
                </a:solidFill>
                <a:effectLst/>
              </a:rPr>
              <a:t> can be used for live notifications (e.g., assignment updates, new marks)</a:t>
            </a:r>
            <a:endParaRPr lang="en-US" sz="36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3600" b="1" i="0" dirty="0">
                <a:solidFill>
                  <a:srgbClr val="000000"/>
                </a:solidFill>
                <a:effectLst/>
              </a:rPr>
              <a:t>Offline Mode</a:t>
            </a:r>
            <a:r>
              <a:rPr lang="en-US" sz="3600" b="0" i="0" dirty="0">
                <a:solidFill>
                  <a:srgbClr val="000000"/>
                </a:solidFill>
                <a:effectLst/>
              </a:rPr>
              <a:t>: </a:t>
            </a:r>
            <a:r>
              <a:rPr lang="en-US" sz="3600" b="0" i="1" dirty="0" err="1">
                <a:solidFill>
                  <a:srgbClr val="000000"/>
                </a:solidFill>
                <a:effectLst/>
              </a:rPr>
              <a:t>IndexedDB</a:t>
            </a:r>
            <a:r>
              <a:rPr lang="en-US" sz="3600" b="0" i="0" dirty="0">
                <a:solidFill>
                  <a:srgbClr val="000000"/>
                </a:solidFill>
                <a:effectLst/>
              </a:rPr>
              <a:t> enables seamless offline access and syncing with the backend once online.</a:t>
            </a:r>
            <a:endParaRPr lang="en-US" sz="3600" dirty="0"/>
          </a:p>
        </p:txBody>
      </p:sp>
      <p:grpSp>
        <p:nvGrpSpPr>
          <p:cNvPr id="13" name="Group 13">
            <a:extLst>
              <a:ext uri="{FF2B5EF4-FFF2-40B4-BE49-F238E27FC236}">
                <a16:creationId xmlns:a16="http://schemas.microsoft.com/office/drawing/2014/main" id="{072278D5-8DFB-3E24-4EFD-7A4901DB8F10}"/>
              </a:ext>
            </a:extLst>
          </p:cNvPr>
          <p:cNvGrpSpPr/>
          <p:nvPr/>
        </p:nvGrpSpPr>
        <p:grpSpPr>
          <a:xfrm>
            <a:off x="13335006" y="8885584"/>
            <a:ext cx="4267200" cy="309564"/>
            <a:chOff x="0" y="0"/>
            <a:chExt cx="5689600" cy="412752"/>
          </a:xfrm>
        </p:grpSpPr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EB2F71C0-20C0-994E-1075-A676DDF7BE91}"/>
                </a:ext>
              </a:extLst>
            </p:cNvPr>
            <p:cNvSpPr/>
            <p:nvPr/>
          </p:nvSpPr>
          <p:spPr>
            <a:xfrm>
              <a:off x="0" y="0"/>
              <a:ext cx="5689600" cy="412752"/>
            </a:xfrm>
            <a:custGeom>
              <a:avLst/>
              <a:gdLst/>
              <a:ahLst/>
              <a:cxnLst/>
              <a:rect l="l" t="t" r="r" b="b"/>
              <a:pathLst>
                <a:path w="5689600" h="412752">
                  <a:moveTo>
                    <a:pt x="0" y="0"/>
                  </a:moveTo>
                  <a:lnTo>
                    <a:pt x="5689600" y="0"/>
                  </a:lnTo>
                  <a:lnTo>
                    <a:pt x="5689600" y="412752"/>
                  </a:lnTo>
                  <a:lnTo>
                    <a:pt x="0" y="41275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>
              <a:extLst>
                <a:ext uri="{FF2B5EF4-FFF2-40B4-BE49-F238E27FC236}">
                  <a16:creationId xmlns:a16="http://schemas.microsoft.com/office/drawing/2014/main" id="{F1694E2F-EA8D-FAB4-31F8-33F385DFD62F}"/>
                </a:ext>
              </a:extLst>
            </p:cNvPr>
            <p:cNvSpPr txBox="1"/>
            <p:nvPr/>
          </p:nvSpPr>
          <p:spPr>
            <a:xfrm>
              <a:off x="0" y="-28575"/>
              <a:ext cx="5689600" cy="44132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r">
                <a:lnSpc>
                  <a:spcPts val="1679"/>
                </a:lnSpc>
              </a:pPr>
              <a:r>
                <a:rPr lang="en-US" sz="1399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2</a:t>
              </a:r>
            </a:p>
          </p:txBody>
        </p:sp>
      </p:grpSp>
      <p:sp>
        <p:nvSpPr>
          <p:cNvPr id="16" name="Freeform 16" descr="Project team - Free people icons">
            <a:extLst>
              <a:ext uri="{FF2B5EF4-FFF2-40B4-BE49-F238E27FC236}">
                <a16:creationId xmlns:a16="http://schemas.microsoft.com/office/drawing/2014/main" id="{ECCAD02A-67A3-222A-036E-D2E5EDF6BC49}"/>
              </a:ext>
            </a:extLst>
          </p:cNvPr>
          <p:cNvSpPr/>
          <p:nvPr/>
        </p:nvSpPr>
        <p:spPr>
          <a:xfrm>
            <a:off x="16459200" y="7374470"/>
            <a:ext cx="1828800" cy="1820678"/>
          </a:xfrm>
          <a:custGeom>
            <a:avLst/>
            <a:gdLst/>
            <a:ahLst/>
            <a:cxnLst/>
            <a:rect l="l" t="t" r="r" b="b"/>
            <a:pathLst>
              <a:path w="1803816" h="1820678">
                <a:moveTo>
                  <a:pt x="0" y="0"/>
                </a:moveTo>
                <a:lnTo>
                  <a:pt x="1803816" y="0"/>
                </a:lnTo>
                <a:lnTo>
                  <a:pt x="1803816" y="1820678"/>
                </a:lnTo>
                <a:lnTo>
                  <a:pt x="0" y="182067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1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350EDB5-FC4B-DB22-0119-0A6E8C242FF5}"/>
              </a:ext>
            </a:extLst>
          </p:cNvPr>
          <p:cNvSpPr txBox="1"/>
          <p:nvPr/>
        </p:nvSpPr>
        <p:spPr>
          <a:xfrm>
            <a:off x="86764" y="1327448"/>
            <a:ext cx="960802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en-US" sz="4000" b="1" i="0" dirty="0">
                <a:solidFill>
                  <a:srgbClr val="000000"/>
                </a:solidFill>
                <a:effectLst/>
              </a:rPr>
              <a:t>MERN Stack for </a:t>
            </a:r>
            <a:r>
              <a:rPr lang="en-US" sz="4000" b="1" i="0" dirty="0" err="1">
                <a:solidFill>
                  <a:srgbClr val="000000"/>
                </a:solidFill>
                <a:effectLst/>
              </a:rPr>
              <a:t>CollegeApp</a:t>
            </a:r>
            <a:endParaRPr lang="en-US" sz="4000" b="1" dirty="0">
              <a:effectLst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48ED575-67EC-D5AB-8F8E-755569CD4DC0}"/>
              </a:ext>
            </a:extLst>
          </p:cNvPr>
          <p:cNvSpPr txBox="1"/>
          <p:nvPr/>
        </p:nvSpPr>
        <p:spPr>
          <a:xfrm>
            <a:off x="3777018" y="4735352"/>
            <a:ext cx="96830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21" name="Rectangle 1">
            <a:extLst>
              <a:ext uri="{FF2B5EF4-FFF2-40B4-BE49-F238E27FC236}">
                <a16:creationId xmlns:a16="http://schemas.microsoft.com/office/drawing/2014/main" id="{E68F4A68-9A9B-99D6-9162-4D87F76473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23" name="Picture 22" descr="A close up of a logo&#10;&#10;AI-generated content may be incorrect.">
            <a:extLst>
              <a:ext uri="{FF2B5EF4-FFF2-40B4-BE49-F238E27FC236}">
                <a16:creationId xmlns:a16="http://schemas.microsoft.com/office/drawing/2014/main" id="{DA98332D-94EE-DC09-4C4B-35585181748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7919" y="952500"/>
            <a:ext cx="3291353" cy="1183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065607"/>
      </p:ext>
    </p:extLst>
  </p:cSld>
  <p:clrMapOvr>
    <a:masterClrMapping/>
  </p:clrMapOvr>
  <p:transition spd="slow">
    <p:wipe dir="r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B0D549-4092-6936-D809-22F707506D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1A798B45-B4E7-BD13-501F-B629E21A33A2}"/>
              </a:ext>
            </a:extLst>
          </p:cNvPr>
          <p:cNvSpPr/>
          <p:nvPr/>
        </p:nvSpPr>
        <p:spPr>
          <a:xfrm rot="10966">
            <a:off x="-28621" y="9304369"/>
            <a:ext cx="17915033" cy="0"/>
          </a:xfrm>
          <a:prstGeom prst="line">
            <a:avLst/>
          </a:prstGeom>
          <a:ln w="19050" cap="rnd">
            <a:solidFill>
              <a:srgbClr val="FF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BE23822C-AEFE-7177-0D44-EC47C5C0477C}"/>
              </a:ext>
            </a:extLst>
          </p:cNvPr>
          <p:cNvGrpSpPr/>
          <p:nvPr/>
        </p:nvGrpSpPr>
        <p:grpSpPr>
          <a:xfrm>
            <a:off x="668026" y="9293370"/>
            <a:ext cx="4222750" cy="369284"/>
            <a:chOff x="0" y="0"/>
            <a:chExt cx="5630333" cy="492379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5EEC1DCA-6919-2D81-1BA0-BB52869460F9}"/>
                </a:ext>
              </a:extLst>
            </p:cNvPr>
            <p:cNvSpPr/>
            <p:nvPr/>
          </p:nvSpPr>
          <p:spPr>
            <a:xfrm>
              <a:off x="0" y="0"/>
              <a:ext cx="5630333" cy="492379"/>
            </a:xfrm>
            <a:custGeom>
              <a:avLst/>
              <a:gdLst/>
              <a:ahLst/>
              <a:cxnLst/>
              <a:rect l="l" t="t" r="r" b="b"/>
              <a:pathLst>
                <a:path w="5630333" h="492379">
                  <a:moveTo>
                    <a:pt x="0" y="0"/>
                  </a:moveTo>
                  <a:lnTo>
                    <a:pt x="5630333" y="0"/>
                  </a:lnTo>
                  <a:lnTo>
                    <a:pt x="5630333" y="492379"/>
                  </a:lnTo>
                  <a:lnTo>
                    <a:pt x="0" y="49237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F0D76BDF-97B2-F45B-6DE4-49C9BEB4E765}"/>
                </a:ext>
              </a:extLst>
            </p:cNvPr>
            <p:cNvSpPr txBox="1"/>
            <p:nvPr/>
          </p:nvSpPr>
          <p:spPr>
            <a:xfrm>
              <a:off x="0" y="-28575"/>
              <a:ext cx="5630333" cy="520954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1679"/>
                </a:lnSpc>
              </a:pPr>
              <a:r>
                <a:rPr lang="en-US" sz="1399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TI Confidential – NDA Restrictions</a:t>
              </a:r>
            </a:p>
          </p:txBody>
        </p:sp>
      </p:grpSp>
      <p:sp>
        <p:nvSpPr>
          <p:cNvPr id="6" name="Freeform 6" descr="ti_logo_powerpoint_1_line.png">
            <a:extLst>
              <a:ext uri="{FF2B5EF4-FFF2-40B4-BE49-F238E27FC236}">
                <a16:creationId xmlns:a16="http://schemas.microsoft.com/office/drawing/2014/main" id="{7678C478-E0DB-BE5D-9B10-33CDE470FD55}"/>
              </a:ext>
            </a:extLst>
          </p:cNvPr>
          <p:cNvSpPr/>
          <p:nvPr/>
        </p:nvSpPr>
        <p:spPr>
          <a:xfrm>
            <a:off x="14658724" y="9564528"/>
            <a:ext cx="3124728" cy="386292"/>
          </a:xfrm>
          <a:custGeom>
            <a:avLst/>
            <a:gdLst/>
            <a:ahLst/>
            <a:cxnLst/>
            <a:rect l="l" t="t" r="r" b="b"/>
            <a:pathLst>
              <a:path w="3124728" h="386292">
                <a:moveTo>
                  <a:pt x="0" y="0"/>
                </a:moveTo>
                <a:lnTo>
                  <a:pt x="3124728" y="0"/>
                </a:lnTo>
                <a:lnTo>
                  <a:pt x="3124728" y="386292"/>
                </a:lnTo>
                <a:lnTo>
                  <a:pt x="0" y="3862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38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>
            <a:extLst>
              <a:ext uri="{FF2B5EF4-FFF2-40B4-BE49-F238E27FC236}">
                <a16:creationId xmlns:a16="http://schemas.microsoft.com/office/drawing/2014/main" id="{D29785EE-FF50-C70B-998C-9D3E41C11BB2}"/>
              </a:ext>
            </a:extLst>
          </p:cNvPr>
          <p:cNvGrpSpPr/>
          <p:nvPr/>
        </p:nvGrpSpPr>
        <p:grpSpPr>
          <a:xfrm>
            <a:off x="-1066800" y="-458900"/>
            <a:ext cx="18649956" cy="1828078"/>
            <a:chOff x="-2108208" y="-808661"/>
            <a:chExt cx="24663408" cy="2437437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139542BF-5280-8118-47BB-901AADA304CA}"/>
                </a:ext>
              </a:extLst>
            </p:cNvPr>
            <p:cNvSpPr/>
            <p:nvPr/>
          </p:nvSpPr>
          <p:spPr>
            <a:xfrm>
              <a:off x="-2108208" y="-808661"/>
              <a:ext cx="22555200" cy="1628776"/>
            </a:xfrm>
            <a:custGeom>
              <a:avLst/>
              <a:gdLst/>
              <a:ahLst/>
              <a:cxnLst/>
              <a:rect l="l" t="t" r="r" b="b"/>
              <a:pathLst>
                <a:path w="22555200" h="1628776">
                  <a:moveTo>
                    <a:pt x="0" y="0"/>
                  </a:moveTo>
                  <a:lnTo>
                    <a:pt x="22555200" y="0"/>
                  </a:lnTo>
                  <a:lnTo>
                    <a:pt x="22555200" y="1628776"/>
                  </a:lnTo>
                  <a:lnTo>
                    <a:pt x="0" y="162877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C4CAC54D-548D-946D-86E0-BCE52ED16997}"/>
                </a:ext>
              </a:extLst>
            </p:cNvPr>
            <p:cNvSpPr txBox="1"/>
            <p:nvPr/>
          </p:nvSpPr>
          <p:spPr>
            <a:xfrm>
              <a:off x="0" y="-19050"/>
              <a:ext cx="22555200" cy="1647826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5508"/>
                </a:lnSpc>
              </a:pPr>
              <a:r>
                <a:rPr lang="en-US" sz="5400" b="1" u="sng" dirty="0" err="1">
                  <a:solidFill>
                    <a:srgbClr val="DE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TechStack</a:t>
              </a:r>
              <a:r>
                <a:rPr lang="en-US" sz="5400" b="1" u="sng" dirty="0">
                  <a:solidFill>
                    <a:srgbClr val="DE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 Selection and Reason</a:t>
              </a:r>
            </a:p>
          </p:txBody>
        </p:sp>
      </p:grpSp>
      <p:sp>
        <p:nvSpPr>
          <p:cNvPr id="12" name="TextBox 12">
            <a:extLst>
              <a:ext uri="{FF2B5EF4-FFF2-40B4-BE49-F238E27FC236}">
                <a16:creationId xmlns:a16="http://schemas.microsoft.com/office/drawing/2014/main" id="{30FC960E-5245-F76D-2DB3-962B190EDD04}"/>
              </a:ext>
            </a:extLst>
          </p:cNvPr>
          <p:cNvSpPr txBox="1"/>
          <p:nvPr/>
        </p:nvSpPr>
        <p:spPr>
          <a:xfrm>
            <a:off x="527383" y="2024300"/>
            <a:ext cx="16312817" cy="7084038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buFont typeface="Arial" panose="020B0604020202020204" pitchFamily="34" charset="0"/>
              <a:buChar char="•"/>
            </a:pPr>
            <a:r>
              <a:rPr lang="en-US" sz="3600" b="1" i="0" dirty="0">
                <a:solidFill>
                  <a:srgbClr val="000000"/>
                </a:solidFill>
                <a:effectLst/>
              </a:rPr>
              <a:t>MongoDB</a:t>
            </a:r>
            <a:r>
              <a:rPr lang="en-US" sz="3600" b="0" i="0" dirty="0">
                <a:solidFill>
                  <a:srgbClr val="000000"/>
                </a:solidFill>
                <a:effectLst/>
              </a:rPr>
              <a:t> stores data in JSON-like documents, making it faster for retrieving and processing data compared to relational databases.</a:t>
            </a:r>
            <a:endParaRPr lang="en-US" sz="36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3600" b="1" i="0" dirty="0" err="1">
                <a:solidFill>
                  <a:srgbClr val="000000"/>
                </a:solidFill>
                <a:effectLst/>
              </a:rPr>
              <a:t>ReactJs</a:t>
            </a:r>
            <a:r>
              <a:rPr lang="en-US" sz="3600" b="1" i="0" dirty="0">
                <a:solidFill>
                  <a:srgbClr val="000000"/>
                </a:solidFill>
                <a:effectLst/>
              </a:rPr>
              <a:t> </a:t>
            </a:r>
            <a:r>
              <a:rPr lang="en-US" sz="3600" b="0" i="0" dirty="0">
                <a:solidFill>
                  <a:srgbClr val="000000"/>
                </a:solidFill>
                <a:effectLst/>
              </a:rPr>
              <a:t>offers a fast, scalable, and modular </a:t>
            </a:r>
            <a:r>
              <a:rPr lang="en-US" sz="3600" b="1" i="0" dirty="0">
                <a:solidFill>
                  <a:srgbClr val="000000"/>
                </a:solidFill>
                <a:effectLst/>
              </a:rPr>
              <a:t>frontend</a:t>
            </a:r>
            <a:r>
              <a:rPr lang="en-US" sz="3600" b="0" i="0" dirty="0">
                <a:solidFill>
                  <a:srgbClr val="000000"/>
                </a:solidFill>
                <a:effectLst/>
              </a:rPr>
              <a:t> with a component-based architecture, Virtual DOM for performance and hooks for state management. </a:t>
            </a:r>
            <a:endParaRPr lang="en-US" sz="36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3600" b="1" i="0" dirty="0">
                <a:solidFill>
                  <a:srgbClr val="000000"/>
                </a:solidFill>
                <a:effectLst/>
              </a:rPr>
              <a:t>ReactJS</a:t>
            </a:r>
            <a:r>
              <a:rPr lang="en-US" sz="3600" b="0" i="0" dirty="0">
                <a:solidFill>
                  <a:srgbClr val="000000"/>
                </a:solidFill>
                <a:effectLst/>
              </a:rPr>
              <a:t> integrates well with </a:t>
            </a:r>
            <a:r>
              <a:rPr lang="en-US" sz="3600" b="1" i="0" dirty="0">
                <a:solidFill>
                  <a:srgbClr val="000000"/>
                </a:solidFill>
                <a:effectLst/>
              </a:rPr>
              <a:t>Tailwind CSS</a:t>
            </a:r>
            <a:r>
              <a:rPr lang="en-US" sz="3600" b="0" i="0" dirty="0">
                <a:solidFill>
                  <a:srgbClr val="000000"/>
                </a:solidFill>
                <a:effectLst/>
              </a:rPr>
              <a:t> for styling.</a:t>
            </a:r>
            <a:endParaRPr lang="en-US" sz="36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3600" b="1" i="0" dirty="0" err="1">
                <a:solidFill>
                  <a:srgbClr val="000000"/>
                </a:solidFill>
                <a:effectLst/>
              </a:rPr>
              <a:t>Nodemailer</a:t>
            </a:r>
            <a:r>
              <a:rPr lang="en-US" sz="3600" b="0" i="0" dirty="0">
                <a:solidFill>
                  <a:srgbClr val="000000"/>
                </a:solidFill>
                <a:effectLst/>
              </a:rPr>
              <a:t> is chosen because it’s lightweight, reliable, and works well with SMTP providers like Gmail, and Outlook.</a:t>
            </a:r>
            <a:endParaRPr lang="en-US" sz="36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3600" b="1" i="0" dirty="0">
                <a:solidFill>
                  <a:srgbClr val="000000"/>
                </a:solidFill>
                <a:effectLst/>
              </a:rPr>
              <a:t>BCrypt.js</a:t>
            </a:r>
            <a:r>
              <a:rPr lang="en-US" sz="3600" b="0" i="0" dirty="0">
                <a:solidFill>
                  <a:srgbClr val="000000"/>
                </a:solidFill>
                <a:effectLst/>
              </a:rPr>
              <a:t> is widely used because it uses salted hashing, making it computationally expensive for attackers to crack passwords.</a:t>
            </a:r>
            <a:endParaRPr lang="en-US" sz="36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3600" b="1" i="0" dirty="0">
                <a:solidFill>
                  <a:srgbClr val="000000"/>
                </a:solidFill>
                <a:effectLst/>
              </a:rPr>
              <a:t>Express.js with Node.js </a:t>
            </a:r>
            <a:r>
              <a:rPr lang="en-US" sz="3600" b="0" i="0" dirty="0">
                <a:solidFill>
                  <a:srgbClr val="000000"/>
                </a:solidFill>
                <a:effectLst/>
              </a:rPr>
              <a:t>provides a lightweight, scalable, and high-performance backend with asynchronous architecture for handling multiple requests efficiently. It supports middleware for security &amp; authentication and integrates seamlessly with MongoDB for flexible, high-speed data handling.</a:t>
            </a:r>
            <a:endParaRPr lang="en-US" sz="3600" dirty="0"/>
          </a:p>
        </p:txBody>
      </p:sp>
      <p:grpSp>
        <p:nvGrpSpPr>
          <p:cNvPr id="13" name="Group 13">
            <a:extLst>
              <a:ext uri="{FF2B5EF4-FFF2-40B4-BE49-F238E27FC236}">
                <a16:creationId xmlns:a16="http://schemas.microsoft.com/office/drawing/2014/main" id="{B093DFDC-AF95-6564-B205-4EC9AAEF0AC6}"/>
              </a:ext>
            </a:extLst>
          </p:cNvPr>
          <p:cNvGrpSpPr/>
          <p:nvPr/>
        </p:nvGrpSpPr>
        <p:grpSpPr>
          <a:xfrm>
            <a:off x="13335006" y="8885584"/>
            <a:ext cx="4267200" cy="309564"/>
            <a:chOff x="0" y="0"/>
            <a:chExt cx="5689600" cy="412752"/>
          </a:xfrm>
        </p:grpSpPr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69AC979C-62A7-F55E-C8C6-A0D5ECFC2516}"/>
                </a:ext>
              </a:extLst>
            </p:cNvPr>
            <p:cNvSpPr/>
            <p:nvPr/>
          </p:nvSpPr>
          <p:spPr>
            <a:xfrm>
              <a:off x="0" y="0"/>
              <a:ext cx="5689600" cy="412752"/>
            </a:xfrm>
            <a:custGeom>
              <a:avLst/>
              <a:gdLst/>
              <a:ahLst/>
              <a:cxnLst/>
              <a:rect l="l" t="t" r="r" b="b"/>
              <a:pathLst>
                <a:path w="5689600" h="412752">
                  <a:moveTo>
                    <a:pt x="0" y="0"/>
                  </a:moveTo>
                  <a:lnTo>
                    <a:pt x="5689600" y="0"/>
                  </a:lnTo>
                  <a:lnTo>
                    <a:pt x="5689600" y="412752"/>
                  </a:lnTo>
                  <a:lnTo>
                    <a:pt x="0" y="41275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>
              <a:extLst>
                <a:ext uri="{FF2B5EF4-FFF2-40B4-BE49-F238E27FC236}">
                  <a16:creationId xmlns:a16="http://schemas.microsoft.com/office/drawing/2014/main" id="{90B35CD2-EF10-15DC-F362-827135ADD9FD}"/>
                </a:ext>
              </a:extLst>
            </p:cNvPr>
            <p:cNvSpPr txBox="1"/>
            <p:nvPr/>
          </p:nvSpPr>
          <p:spPr>
            <a:xfrm>
              <a:off x="0" y="-28575"/>
              <a:ext cx="5689600" cy="44132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r">
                <a:lnSpc>
                  <a:spcPts val="1679"/>
                </a:lnSpc>
              </a:pPr>
              <a:r>
                <a:rPr lang="en-US" sz="1399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2</a:t>
              </a:r>
            </a:p>
          </p:txBody>
        </p:sp>
      </p:grpSp>
      <p:sp>
        <p:nvSpPr>
          <p:cNvPr id="16" name="Freeform 16" descr="Project team - Free people icons">
            <a:extLst>
              <a:ext uri="{FF2B5EF4-FFF2-40B4-BE49-F238E27FC236}">
                <a16:creationId xmlns:a16="http://schemas.microsoft.com/office/drawing/2014/main" id="{344F6028-8D96-73AF-0B7D-FFE4A8713CDB}"/>
              </a:ext>
            </a:extLst>
          </p:cNvPr>
          <p:cNvSpPr/>
          <p:nvPr/>
        </p:nvSpPr>
        <p:spPr>
          <a:xfrm>
            <a:off x="16459200" y="7374470"/>
            <a:ext cx="1828800" cy="1820678"/>
          </a:xfrm>
          <a:custGeom>
            <a:avLst/>
            <a:gdLst/>
            <a:ahLst/>
            <a:cxnLst/>
            <a:rect l="l" t="t" r="r" b="b"/>
            <a:pathLst>
              <a:path w="1803816" h="1820678">
                <a:moveTo>
                  <a:pt x="0" y="0"/>
                </a:moveTo>
                <a:lnTo>
                  <a:pt x="1803816" y="0"/>
                </a:lnTo>
                <a:lnTo>
                  <a:pt x="1803816" y="1820678"/>
                </a:lnTo>
                <a:lnTo>
                  <a:pt x="0" y="182067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1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370311B-76F2-8EB2-5F6E-1401F4053D44}"/>
              </a:ext>
            </a:extLst>
          </p:cNvPr>
          <p:cNvSpPr txBox="1"/>
          <p:nvPr/>
        </p:nvSpPr>
        <p:spPr>
          <a:xfrm>
            <a:off x="228600" y="1178662"/>
            <a:ext cx="960802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en-US" sz="4000" b="1" i="0" dirty="0">
                <a:solidFill>
                  <a:srgbClr val="000000"/>
                </a:solidFill>
                <a:effectLst/>
              </a:rPr>
              <a:t>WHY?</a:t>
            </a:r>
            <a:endParaRPr lang="en-US" sz="4000" b="1" dirty="0">
              <a:effectLst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C943602-3BB0-AEEF-75A9-66FE3982527E}"/>
              </a:ext>
            </a:extLst>
          </p:cNvPr>
          <p:cNvSpPr txBox="1"/>
          <p:nvPr/>
        </p:nvSpPr>
        <p:spPr>
          <a:xfrm>
            <a:off x="3777018" y="4735352"/>
            <a:ext cx="96830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21" name="Rectangle 1">
            <a:extLst>
              <a:ext uri="{FF2B5EF4-FFF2-40B4-BE49-F238E27FC236}">
                <a16:creationId xmlns:a16="http://schemas.microsoft.com/office/drawing/2014/main" id="{F540BC56-2282-D1C3-1C60-EAAD6ED974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23" name="Picture 22" descr="A close up of a logo&#10;&#10;AI-generated content may be incorrect.">
            <a:extLst>
              <a:ext uri="{FF2B5EF4-FFF2-40B4-BE49-F238E27FC236}">
                <a16:creationId xmlns:a16="http://schemas.microsoft.com/office/drawing/2014/main" id="{3F4D3E7F-C098-8796-C0CE-E27ABC62A13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0600" y="784113"/>
            <a:ext cx="3291353" cy="1183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363699"/>
      </p:ext>
    </p:extLst>
  </p:cSld>
  <p:clrMapOvr>
    <a:masterClrMapping/>
  </p:clrMapOvr>
  <p:transition spd="slow">
    <p:wipe dir="r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10966">
            <a:off x="-28621" y="9304369"/>
            <a:ext cx="17915033" cy="0"/>
          </a:xfrm>
          <a:prstGeom prst="line">
            <a:avLst/>
          </a:prstGeom>
          <a:ln w="19050" cap="rnd">
            <a:solidFill>
              <a:srgbClr val="FF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668026" y="9293370"/>
            <a:ext cx="4222750" cy="369284"/>
            <a:chOff x="0" y="0"/>
            <a:chExt cx="5630333" cy="49237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630333" cy="492379"/>
            </a:xfrm>
            <a:custGeom>
              <a:avLst/>
              <a:gdLst/>
              <a:ahLst/>
              <a:cxnLst/>
              <a:rect l="l" t="t" r="r" b="b"/>
              <a:pathLst>
                <a:path w="5630333" h="492379">
                  <a:moveTo>
                    <a:pt x="0" y="0"/>
                  </a:moveTo>
                  <a:lnTo>
                    <a:pt x="5630333" y="0"/>
                  </a:lnTo>
                  <a:lnTo>
                    <a:pt x="5630333" y="492379"/>
                  </a:lnTo>
                  <a:lnTo>
                    <a:pt x="0" y="49237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5630333" cy="520954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1679"/>
                </a:lnSpc>
              </a:pPr>
              <a:r>
                <a:rPr lang="en-US" sz="1399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TI Confidential – NDA Restrictions</a:t>
              </a:r>
            </a:p>
          </p:txBody>
        </p:sp>
      </p:grpSp>
      <p:sp>
        <p:nvSpPr>
          <p:cNvPr id="6" name="Freeform 6" descr="ti_logo_powerpoint_1_line.png"/>
          <p:cNvSpPr/>
          <p:nvPr/>
        </p:nvSpPr>
        <p:spPr>
          <a:xfrm>
            <a:off x="14658724" y="9564528"/>
            <a:ext cx="3124728" cy="386292"/>
          </a:xfrm>
          <a:custGeom>
            <a:avLst/>
            <a:gdLst/>
            <a:ahLst/>
            <a:cxnLst/>
            <a:rect l="l" t="t" r="r" b="b"/>
            <a:pathLst>
              <a:path w="3124728" h="386292">
                <a:moveTo>
                  <a:pt x="0" y="0"/>
                </a:moveTo>
                <a:lnTo>
                  <a:pt x="3124728" y="0"/>
                </a:lnTo>
                <a:lnTo>
                  <a:pt x="3124728" y="386292"/>
                </a:lnTo>
                <a:lnTo>
                  <a:pt x="0" y="3862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3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152400" y="-267297"/>
            <a:ext cx="16995211" cy="178328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l">
              <a:lnSpc>
                <a:spcPts val="5202"/>
              </a:lnSpc>
            </a:pPr>
            <a:r>
              <a:rPr lang="en-US" sz="5100" b="1" u="sng" dirty="0">
                <a:solidFill>
                  <a:srgbClr val="DE0000"/>
                </a:solidFill>
                <a:latin typeface="Arial Bold"/>
                <a:ea typeface="Arial Bold"/>
                <a:cs typeface="Arial Bold"/>
                <a:sym typeface="Arial Bold"/>
              </a:rPr>
              <a:t>Individual Team Member Contribution – Sonika Kumari</a:t>
            </a:r>
          </a:p>
        </p:txBody>
      </p:sp>
      <p:graphicFrame>
        <p:nvGraphicFramePr>
          <p:cNvPr id="28" name="Diagram 27">
            <a:extLst>
              <a:ext uri="{FF2B5EF4-FFF2-40B4-BE49-F238E27FC236}">
                <a16:creationId xmlns:a16="http://schemas.microsoft.com/office/drawing/2014/main" id="{AC5F4A56-2348-4596-E623-19F491E2DF78}"/>
              </a:ext>
            </a:extLst>
          </p:cNvPr>
          <p:cNvGraphicFramePr/>
          <p:nvPr/>
        </p:nvGraphicFramePr>
        <p:xfrm>
          <a:off x="3352800" y="1390648"/>
          <a:ext cx="11506200" cy="75515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 spd="slow">
    <p:wipe dir="r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BB7041-2588-4515-0304-FCD88B20B9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4E4A7897-D6A9-1818-EC7F-5C371408BDB5}"/>
              </a:ext>
            </a:extLst>
          </p:cNvPr>
          <p:cNvSpPr/>
          <p:nvPr/>
        </p:nvSpPr>
        <p:spPr>
          <a:xfrm rot="10966">
            <a:off x="-28621" y="9304369"/>
            <a:ext cx="17915033" cy="0"/>
          </a:xfrm>
          <a:prstGeom prst="line">
            <a:avLst/>
          </a:prstGeom>
          <a:ln w="19050" cap="rnd">
            <a:solidFill>
              <a:srgbClr val="FF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81F92FEE-B32D-3351-C14D-4ACBBB384F2E}"/>
              </a:ext>
            </a:extLst>
          </p:cNvPr>
          <p:cNvGrpSpPr/>
          <p:nvPr/>
        </p:nvGrpSpPr>
        <p:grpSpPr>
          <a:xfrm>
            <a:off x="668026" y="9293370"/>
            <a:ext cx="4222750" cy="369284"/>
            <a:chOff x="0" y="0"/>
            <a:chExt cx="5630333" cy="492379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3F67978E-9DCB-5B0C-3570-B9E7A38EC012}"/>
                </a:ext>
              </a:extLst>
            </p:cNvPr>
            <p:cNvSpPr/>
            <p:nvPr/>
          </p:nvSpPr>
          <p:spPr>
            <a:xfrm>
              <a:off x="0" y="0"/>
              <a:ext cx="5630333" cy="492379"/>
            </a:xfrm>
            <a:custGeom>
              <a:avLst/>
              <a:gdLst/>
              <a:ahLst/>
              <a:cxnLst/>
              <a:rect l="l" t="t" r="r" b="b"/>
              <a:pathLst>
                <a:path w="5630333" h="492379">
                  <a:moveTo>
                    <a:pt x="0" y="0"/>
                  </a:moveTo>
                  <a:lnTo>
                    <a:pt x="5630333" y="0"/>
                  </a:lnTo>
                  <a:lnTo>
                    <a:pt x="5630333" y="492379"/>
                  </a:lnTo>
                  <a:lnTo>
                    <a:pt x="0" y="49237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9CCFF33F-46DC-4E4A-E6CD-DC525AADEEA6}"/>
                </a:ext>
              </a:extLst>
            </p:cNvPr>
            <p:cNvSpPr txBox="1"/>
            <p:nvPr/>
          </p:nvSpPr>
          <p:spPr>
            <a:xfrm>
              <a:off x="0" y="-28575"/>
              <a:ext cx="5630333" cy="520954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1679"/>
                </a:lnSpc>
              </a:pPr>
              <a:r>
                <a:rPr lang="en-US" sz="1399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TI Confidential – NDA Restrictions</a:t>
              </a:r>
            </a:p>
          </p:txBody>
        </p:sp>
      </p:grpSp>
      <p:sp>
        <p:nvSpPr>
          <p:cNvPr id="6" name="Freeform 6" descr="ti_logo_powerpoint_1_line.png">
            <a:extLst>
              <a:ext uri="{FF2B5EF4-FFF2-40B4-BE49-F238E27FC236}">
                <a16:creationId xmlns:a16="http://schemas.microsoft.com/office/drawing/2014/main" id="{1EA3F3BD-BE24-1FAA-5E81-F430E4A58F0A}"/>
              </a:ext>
            </a:extLst>
          </p:cNvPr>
          <p:cNvSpPr/>
          <p:nvPr/>
        </p:nvSpPr>
        <p:spPr>
          <a:xfrm>
            <a:off x="14658724" y="9564528"/>
            <a:ext cx="3124728" cy="386292"/>
          </a:xfrm>
          <a:custGeom>
            <a:avLst/>
            <a:gdLst/>
            <a:ahLst/>
            <a:cxnLst/>
            <a:rect l="l" t="t" r="r" b="b"/>
            <a:pathLst>
              <a:path w="3124728" h="386292">
                <a:moveTo>
                  <a:pt x="0" y="0"/>
                </a:moveTo>
                <a:lnTo>
                  <a:pt x="3124728" y="0"/>
                </a:lnTo>
                <a:lnTo>
                  <a:pt x="3124728" y="386292"/>
                </a:lnTo>
                <a:lnTo>
                  <a:pt x="0" y="3862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3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78EED487-BD11-96FA-3979-2D6A338C1F40}"/>
              </a:ext>
            </a:extLst>
          </p:cNvPr>
          <p:cNvSpPr txBox="1"/>
          <p:nvPr/>
        </p:nvSpPr>
        <p:spPr>
          <a:xfrm>
            <a:off x="304800" y="-207853"/>
            <a:ext cx="16916400" cy="123587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l">
              <a:lnSpc>
                <a:spcPts val="5508"/>
              </a:lnSpc>
            </a:pPr>
            <a:r>
              <a:rPr lang="en-US" sz="4800" b="1" u="sng" dirty="0">
                <a:solidFill>
                  <a:srgbClr val="DE0000"/>
                </a:solidFill>
                <a:latin typeface="Arial Bold"/>
                <a:ea typeface="Arial Bold"/>
                <a:cs typeface="Arial Bold"/>
                <a:sym typeface="Arial Bold"/>
              </a:rPr>
              <a:t>INDIVIDUAL CONTRIBUTION - KHUSHI SINGH</a:t>
            </a:r>
          </a:p>
        </p:txBody>
      </p:sp>
      <p:grpSp>
        <p:nvGrpSpPr>
          <p:cNvPr id="13" name="Group 13">
            <a:extLst>
              <a:ext uri="{FF2B5EF4-FFF2-40B4-BE49-F238E27FC236}">
                <a16:creationId xmlns:a16="http://schemas.microsoft.com/office/drawing/2014/main" id="{F1F314A2-98E7-196E-B18A-E3E44CB83D32}"/>
              </a:ext>
            </a:extLst>
          </p:cNvPr>
          <p:cNvGrpSpPr/>
          <p:nvPr/>
        </p:nvGrpSpPr>
        <p:grpSpPr>
          <a:xfrm>
            <a:off x="13335006" y="8885584"/>
            <a:ext cx="4267200" cy="309564"/>
            <a:chOff x="0" y="0"/>
            <a:chExt cx="5689600" cy="412752"/>
          </a:xfrm>
        </p:grpSpPr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69B325AB-1835-5735-D6C6-EB14E492E5DE}"/>
                </a:ext>
              </a:extLst>
            </p:cNvPr>
            <p:cNvSpPr/>
            <p:nvPr/>
          </p:nvSpPr>
          <p:spPr>
            <a:xfrm>
              <a:off x="0" y="0"/>
              <a:ext cx="5689600" cy="412752"/>
            </a:xfrm>
            <a:custGeom>
              <a:avLst/>
              <a:gdLst/>
              <a:ahLst/>
              <a:cxnLst/>
              <a:rect l="l" t="t" r="r" b="b"/>
              <a:pathLst>
                <a:path w="5689600" h="412752">
                  <a:moveTo>
                    <a:pt x="0" y="0"/>
                  </a:moveTo>
                  <a:lnTo>
                    <a:pt x="5689600" y="0"/>
                  </a:lnTo>
                  <a:lnTo>
                    <a:pt x="5689600" y="412752"/>
                  </a:lnTo>
                  <a:lnTo>
                    <a:pt x="0" y="41275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>
              <a:extLst>
                <a:ext uri="{FF2B5EF4-FFF2-40B4-BE49-F238E27FC236}">
                  <a16:creationId xmlns:a16="http://schemas.microsoft.com/office/drawing/2014/main" id="{AD573A76-7186-F874-B9E5-A7A57CE71440}"/>
                </a:ext>
              </a:extLst>
            </p:cNvPr>
            <p:cNvSpPr txBox="1"/>
            <p:nvPr/>
          </p:nvSpPr>
          <p:spPr>
            <a:xfrm>
              <a:off x="0" y="-28575"/>
              <a:ext cx="5689600" cy="44132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r">
                <a:lnSpc>
                  <a:spcPts val="1679"/>
                </a:lnSpc>
              </a:pPr>
              <a:r>
                <a:rPr lang="en-US" sz="1399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2</a:t>
              </a:r>
            </a:p>
          </p:txBody>
        </p:sp>
      </p:grpSp>
      <p:sp>
        <p:nvSpPr>
          <p:cNvPr id="16" name="Freeform 16" descr="Project team - Free people icons">
            <a:extLst>
              <a:ext uri="{FF2B5EF4-FFF2-40B4-BE49-F238E27FC236}">
                <a16:creationId xmlns:a16="http://schemas.microsoft.com/office/drawing/2014/main" id="{059600B2-FEF4-28BB-1A37-118C2A655545}"/>
              </a:ext>
            </a:extLst>
          </p:cNvPr>
          <p:cNvSpPr/>
          <p:nvPr/>
        </p:nvSpPr>
        <p:spPr>
          <a:xfrm>
            <a:off x="16459200" y="7374470"/>
            <a:ext cx="1828800" cy="1820678"/>
          </a:xfrm>
          <a:custGeom>
            <a:avLst/>
            <a:gdLst/>
            <a:ahLst/>
            <a:cxnLst/>
            <a:rect l="l" t="t" r="r" b="b"/>
            <a:pathLst>
              <a:path w="1803816" h="1820678">
                <a:moveTo>
                  <a:pt x="0" y="0"/>
                </a:moveTo>
                <a:lnTo>
                  <a:pt x="1803816" y="0"/>
                </a:lnTo>
                <a:lnTo>
                  <a:pt x="1803816" y="1820678"/>
                </a:lnTo>
                <a:lnTo>
                  <a:pt x="0" y="182067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13"/>
            </a:stretch>
          </a:blipFill>
        </p:spPr>
        <p:txBody>
          <a:bodyPr/>
          <a:lstStyle/>
          <a:p>
            <a:endParaRPr lang="en-US"/>
          </a:p>
        </p:txBody>
      </p:sp>
      <p:graphicFrame>
        <p:nvGraphicFramePr>
          <p:cNvPr id="18" name="Diagram 17">
            <a:extLst>
              <a:ext uri="{FF2B5EF4-FFF2-40B4-BE49-F238E27FC236}">
                <a16:creationId xmlns:a16="http://schemas.microsoft.com/office/drawing/2014/main" id="{EBBE0B5D-44F6-45BE-7EC3-D16171D0D6B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64697778"/>
              </p:ext>
            </p:extLst>
          </p:nvPr>
        </p:nvGraphicFramePr>
        <p:xfrm>
          <a:off x="-28727400" y="760260"/>
          <a:ext cx="75742800" cy="177856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229625575"/>
      </p:ext>
    </p:extLst>
  </p:cSld>
  <p:clrMapOvr>
    <a:masterClrMapping/>
  </p:clrMapOvr>
  <p:transition spd="slow">
    <p:wipe dir="r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BB7041-2588-4515-0304-FCD88B20B9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4E4A7897-D6A9-1818-EC7F-5C371408BDB5}"/>
              </a:ext>
            </a:extLst>
          </p:cNvPr>
          <p:cNvSpPr/>
          <p:nvPr/>
        </p:nvSpPr>
        <p:spPr>
          <a:xfrm rot="10966">
            <a:off x="-28621" y="9304369"/>
            <a:ext cx="17915033" cy="0"/>
          </a:xfrm>
          <a:prstGeom prst="line">
            <a:avLst/>
          </a:prstGeom>
          <a:ln w="19050" cap="rnd">
            <a:solidFill>
              <a:srgbClr val="FF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81F92FEE-B32D-3351-C14D-4ACBBB384F2E}"/>
              </a:ext>
            </a:extLst>
          </p:cNvPr>
          <p:cNvGrpSpPr/>
          <p:nvPr/>
        </p:nvGrpSpPr>
        <p:grpSpPr>
          <a:xfrm>
            <a:off x="668026" y="9293370"/>
            <a:ext cx="4222750" cy="369284"/>
            <a:chOff x="0" y="0"/>
            <a:chExt cx="5630333" cy="492379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3F67978E-9DCB-5B0C-3570-B9E7A38EC012}"/>
                </a:ext>
              </a:extLst>
            </p:cNvPr>
            <p:cNvSpPr/>
            <p:nvPr/>
          </p:nvSpPr>
          <p:spPr>
            <a:xfrm>
              <a:off x="0" y="0"/>
              <a:ext cx="5630333" cy="492379"/>
            </a:xfrm>
            <a:custGeom>
              <a:avLst/>
              <a:gdLst/>
              <a:ahLst/>
              <a:cxnLst/>
              <a:rect l="l" t="t" r="r" b="b"/>
              <a:pathLst>
                <a:path w="5630333" h="492379">
                  <a:moveTo>
                    <a:pt x="0" y="0"/>
                  </a:moveTo>
                  <a:lnTo>
                    <a:pt x="5630333" y="0"/>
                  </a:lnTo>
                  <a:lnTo>
                    <a:pt x="5630333" y="492379"/>
                  </a:lnTo>
                  <a:lnTo>
                    <a:pt x="0" y="49237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9CCFF33F-46DC-4E4A-E6CD-DC525AADEEA6}"/>
                </a:ext>
              </a:extLst>
            </p:cNvPr>
            <p:cNvSpPr txBox="1"/>
            <p:nvPr/>
          </p:nvSpPr>
          <p:spPr>
            <a:xfrm>
              <a:off x="0" y="-28575"/>
              <a:ext cx="5630333" cy="520954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1679"/>
                </a:lnSpc>
              </a:pPr>
              <a:r>
                <a:rPr lang="en-US" sz="1399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TI Confidential – NDA Restrictions</a:t>
              </a:r>
            </a:p>
          </p:txBody>
        </p:sp>
      </p:grpSp>
      <p:sp>
        <p:nvSpPr>
          <p:cNvPr id="6" name="Freeform 6" descr="ti_logo_powerpoint_1_line.png">
            <a:extLst>
              <a:ext uri="{FF2B5EF4-FFF2-40B4-BE49-F238E27FC236}">
                <a16:creationId xmlns:a16="http://schemas.microsoft.com/office/drawing/2014/main" id="{1EA3F3BD-BE24-1FAA-5E81-F430E4A58F0A}"/>
              </a:ext>
            </a:extLst>
          </p:cNvPr>
          <p:cNvSpPr/>
          <p:nvPr/>
        </p:nvSpPr>
        <p:spPr>
          <a:xfrm>
            <a:off x="14658724" y="9564528"/>
            <a:ext cx="3124728" cy="386292"/>
          </a:xfrm>
          <a:custGeom>
            <a:avLst/>
            <a:gdLst/>
            <a:ahLst/>
            <a:cxnLst/>
            <a:rect l="l" t="t" r="r" b="b"/>
            <a:pathLst>
              <a:path w="3124728" h="386292">
                <a:moveTo>
                  <a:pt x="0" y="0"/>
                </a:moveTo>
                <a:lnTo>
                  <a:pt x="3124728" y="0"/>
                </a:lnTo>
                <a:lnTo>
                  <a:pt x="3124728" y="386292"/>
                </a:lnTo>
                <a:lnTo>
                  <a:pt x="0" y="3862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38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>
            <a:extLst>
              <a:ext uri="{FF2B5EF4-FFF2-40B4-BE49-F238E27FC236}">
                <a16:creationId xmlns:a16="http://schemas.microsoft.com/office/drawing/2014/main" id="{1CE876F6-4AE7-6349-4364-8C29D3EF72B8}"/>
              </a:ext>
            </a:extLst>
          </p:cNvPr>
          <p:cNvGrpSpPr/>
          <p:nvPr/>
        </p:nvGrpSpPr>
        <p:grpSpPr>
          <a:xfrm>
            <a:off x="-914400" y="-458900"/>
            <a:ext cx="18497556" cy="1828078"/>
            <a:chOff x="-2108208" y="-808661"/>
            <a:chExt cx="24663408" cy="2437437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7721D8BB-D39E-B838-93E6-326614E73D43}"/>
                </a:ext>
              </a:extLst>
            </p:cNvPr>
            <p:cNvSpPr/>
            <p:nvPr/>
          </p:nvSpPr>
          <p:spPr>
            <a:xfrm>
              <a:off x="-2108208" y="-808661"/>
              <a:ext cx="22555200" cy="1628776"/>
            </a:xfrm>
            <a:custGeom>
              <a:avLst/>
              <a:gdLst/>
              <a:ahLst/>
              <a:cxnLst/>
              <a:rect l="l" t="t" r="r" b="b"/>
              <a:pathLst>
                <a:path w="22555200" h="1628776">
                  <a:moveTo>
                    <a:pt x="0" y="0"/>
                  </a:moveTo>
                  <a:lnTo>
                    <a:pt x="22555200" y="0"/>
                  </a:lnTo>
                  <a:lnTo>
                    <a:pt x="22555200" y="1628776"/>
                  </a:lnTo>
                  <a:lnTo>
                    <a:pt x="0" y="162877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78EED487-BD11-96FA-3979-2D6A338C1F40}"/>
                </a:ext>
              </a:extLst>
            </p:cNvPr>
            <p:cNvSpPr txBox="1"/>
            <p:nvPr/>
          </p:nvSpPr>
          <p:spPr>
            <a:xfrm>
              <a:off x="0" y="-19050"/>
              <a:ext cx="22555200" cy="1647826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5202"/>
                </a:lnSpc>
              </a:pPr>
              <a:r>
                <a:rPr lang="en-US" sz="5400" b="1" dirty="0">
                  <a:solidFill>
                    <a:srgbClr val="DE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Individual Team Member Contribution – Lakshmi C</a:t>
              </a:r>
            </a:p>
          </p:txBody>
        </p:sp>
      </p:grpSp>
      <p:grpSp>
        <p:nvGrpSpPr>
          <p:cNvPr id="13" name="Group 13">
            <a:extLst>
              <a:ext uri="{FF2B5EF4-FFF2-40B4-BE49-F238E27FC236}">
                <a16:creationId xmlns:a16="http://schemas.microsoft.com/office/drawing/2014/main" id="{F1F314A2-98E7-196E-B18A-E3E44CB83D32}"/>
              </a:ext>
            </a:extLst>
          </p:cNvPr>
          <p:cNvGrpSpPr/>
          <p:nvPr/>
        </p:nvGrpSpPr>
        <p:grpSpPr>
          <a:xfrm>
            <a:off x="13335006" y="8885584"/>
            <a:ext cx="4267200" cy="309564"/>
            <a:chOff x="0" y="0"/>
            <a:chExt cx="5689600" cy="412752"/>
          </a:xfrm>
        </p:grpSpPr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69B325AB-1835-5735-D6C6-EB14E492E5DE}"/>
                </a:ext>
              </a:extLst>
            </p:cNvPr>
            <p:cNvSpPr/>
            <p:nvPr/>
          </p:nvSpPr>
          <p:spPr>
            <a:xfrm>
              <a:off x="0" y="0"/>
              <a:ext cx="5689600" cy="412752"/>
            </a:xfrm>
            <a:custGeom>
              <a:avLst/>
              <a:gdLst/>
              <a:ahLst/>
              <a:cxnLst/>
              <a:rect l="l" t="t" r="r" b="b"/>
              <a:pathLst>
                <a:path w="5689600" h="412752">
                  <a:moveTo>
                    <a:pt x="0" y="0"/>
                  </a:moveTo>
                  <a:lnTo>
                    <a:pt x="5689600" y="0"/>
                  </a:lnTo>
                  <a:lnTo>
                    <a:pt x="5689600" y="412752"/>
                  </a:lnTo>
                  <a:lnTo>
                    <a:pt x="0" y="41275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>
              <a:extLst>
                <a:ext uri="{FF2B5EF4-FFF2-40B4-BE49-F238E27FC236}">
                  <a16:creationId xmlns:a16="http://schemas.microsoft.com/office/drawing/2014/main" id="{AD573A76-7186-F874-B9E5-A7A57CE71440}"/>
                </a:ext>
              </a:extLst>
            </p:cNvPr>
            <p:cNvSpPr txBox="1"/>
            <p:nvPr/>
          </p:nvSpPr>
          <p:spPr>
            <a:xfrm>
              <a:off x="0" y="-28575"/>
              <a:ext cx="5689600" cy="44132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r">
                <a:lnSpc>
                  <a:spcPts val="1679"/>
                </a:lnSpc>
              </a:pPr>
              <a:r>
                <a:rPr lang="en-US" sz="1399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2</a:t>
              </a:r>
            </a:p>
          </p:txBody>
        </p:sp>
      </p:grpSp>
      <p:sp>
        <p:nvSpPr>
          <p:cNvPr id="16" name="Freeform 16" descr="Project team - Free people icons">
            <a:extLst>
              <a:ext uri="{FF2B5EF4-FFF2-40B4-BE49-F238E27FC236}">
                <a16:creationId xmlns:a16="http://schemas.microsoft.com/office/drawing/2014/main" id="{059600B2-FEF4-28BB-1A37-118C2A655545}"/>
              </a:ext>
            </a:extLst>
          </p:cNvPr>
          <p:cNvSpPr/>
          <p:nvPr/>
        </p:nvSpPr>
        <p:spPr>
          <a:xfrm>
            <a:off x="16459200" y="7374470"/>
            <a:ext cx="1828800" cy="1820678"/>
          </a:xfrm>
          <a:custGeom>
            <a:avLst/>
            <a:gdLst/>
            <a:ahLst/>
            <a:cxnLst/>
            <a:rect l="l" t="t" r="r" b="b"/>
            <a:pathLst>
              <a:path w="1803816" h="1820678">
                <a:moveTo>
                  <a:pt x="0" y="0"/>
                </a:moveTo>
                <a:lnTo>
                  <a:pt x="1803816" y="0"/>
                </a:lnTo>
                <a:lnTo>
                  <a:pt x="1803816" y="1820678"/>
                </a:lnTo>
                <a:lnTo>
                  <a:pt x="0" y="182067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13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0ABF07D-5994-DCDE-9F48-180DA6140CC8}"/>
              </a:ext>
            </a:extLst>
          </p:cNvPr>
          <p:cNvGrpSpPr/>
          <p:nvPr/>
        </p:nvGrpSpPr>
        <p:grpSpPr>
          <a:xfrm>
            <a:off x="1638297" y="954057"/>
            <a:ext cx="11811006" cy="8241091"/>
            <a:chOff x="5922740" y="1323943"/>
            <a:chExt cx="8412778" cy="6149455"/>
          </a:xfrm>
          <a:solidFill>
            <a:schemeClr val="accent1"/>
          </a:solidFill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265F971-DA8B-9BFB-B670-A21A0CF7F5D6}"/>
                </a:ext>
              </a:extLst>
            </p:cNvPr>
            <p:cNvSpPr/>
            <p:nvPr/>
          </p:nvSpPr>
          <p:spPr>
            <a:xfrm>
              <a:off x="10209361" y="1390613"/>
              <a:ext cx="1991121" cy="2288645"/>
            </a:xfrm>
            <a:custGeom>
              <a:avLst/>
              <a:gdLst>
                <a:gd name="connsiteX0" fmla="*/ 0 w 2288645"/>
                <a:gd name="connsiteY0" fmla="*/ 995561 h 1991121"/>
                <a:gd name="connsiteX1" fmla="*/ 497780 w 2288645"/>
                <a:gd name="connsiteY1" fmla="*/ 0 h 1991121"/>
                <a:gd name="connsiteX2" fmla="*/ 1790865 w 2288645"/>
                <a:gd name="connsiteY2" fmla="*/ 0 h 1991121"/>
                <a:gd name="connsiteX3" fmla="*/ 2288645 w 2288645"/>
                <a:gd name="connsiteY3" fmla="*/ 995561 h 1991121"/>
                <a:gd name="connsiteX4" fmla="*/ 1790865 w 2288645"/>
                <a:gd name="connsiteY4" fmla="*/ 1991121 h 1991121"/>
                <a:gd name="connsiteX5" fmla="*/ 497780 w 2288645"/>
                <a:gd name="connsiteY5" fmla="*/ 1991121 h 1991121"/>
                <a:gd name="connsiteX6" fmla="*/ 0 w 2288645"/>
                <a:gd name="connsiteY6" fmla="*/ 995561 h 1991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88645" h="1991121">
                  <a:moveTo>
                    <a:pt x="1144322" y="0"/>
                  </a:moveTo>
                  <a:lnTo>
                    <a:pt x="2288645" y="433069"/>
                  </a:lnTo>
                  <a:lnTo>
                    <a:pt x="2288645" y="1558052"/>
                  </a:lnTo>
                  <a:lnTo>
                    <a:pt x="1144322" y="1991121"/>
                  </a:lnTo>
                  <a:lnTo>
                    <a:pt x="0" y="1558052"/>
                  </a:lnTo>
                  <a:lnTo>
                    <a:pt x="0" y="433069"/>
                  </a:lnTo>
                  <a:lnTo>
                    <a:pt x="1144322" y="0"/>
                  </a:lnTo>
                  <a:close/>
                </a:path>
              </a:pathLst>
            </a:custGeom>
            <a:grpFill/>
            <a:ln>
              <a:solidFill>
                <a:schemeClr val="accent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86483" tIns="432847" rIns="386483" bIns="432847" numCol="1" spcCol="1270" anchor="ctr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kern="1200" dirty="0"/>
                <a:t>OFFLINE FEATURES AND SECURE</a:t>
              </a:r>
              <a:br>
                <a:rPr lang="en-US" sz="2000" kern="1200" dirty="0"/>
              </a:br>
              <a:r>
                <a:rPr lang="en-US" sz="2000" kern="1200" dirty="0"/>
                <a:t>AUTO-SYNC</a:t>
              </a: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C8108AC-F2E0-AC01-CDA1-69BA0B7A73B6}"/>
                </a:ext>
              </a:extLst>
            </p:cNvPr>
            <p:cNvSpPr/>
            <p:nvPr/>
          </p:nvSpPr>
          <p:spPr>
            <a:xfrm>
              <a:off x="8078341" y="1358631"/>
              <a:ext cx="1991121" cy="2288645"/>
            </a:xfrm>
            <a:custGeom>
              <a:avLst/>
              <a:gdLst>
                <a:gd name="connsiteX0" fmla="*/ 0 w 2288645"/>
                <a:gd name="connsiteY0" fmla="*/ 995561 h 1991121"/>
                <a:gd name="connsiteX1" fmla="*/ 497780 w 2288645"/>
                <a:gd name="connsiteY1" fmla="*/ 0 h 1991121"/>
                <a:gd name="connsiteX2" fmla="*/ 1790865 w 2288645"/>
                <a:gd name="connsiteY2" fmla="*/ 0 h 1991121"/>
                <a:gd name="connsiteX3" fmla="*/ 2288645 w 2288645"/>
                <a:gd name="connsiteY3" fmla="*/ 995561 h 1991121"/>
                <a:gd name="connsiteX4" fmla="*/ 1790865 w 2288645"/>
                <a:gd name="connsiteY4" fmla="*/ 1991121 h 1991121"/>
                <a:gd name="connsiteX5" fmla="*/ 497780 w 2288645"/>
                <a:gd name="connsiteY5" fmla="*/ 1991121 h 1991121"/>
                <a:gd name="connsiteX6" fmla="*/ 0 w 2288645"/>
                <a:gd name="connsiteY6" fmla="*/ 995561 h 1991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88645" h="1991121">
                  <a:moveTo>
                    <a:pt x="1144322" y="0"/>
                  </a:moveTo>
                  <a:lnTo>
                    <a:pt x="2288645" y="433069"/>
                  </a:lnTo>
                  <a:lnTo>
                    <a:pt x="2288645" y="1558052"/>
                  </a:lnTo>
                  <a:lnTo>
                    <a:pt x="1144322" y="1991121"/>
                  </a:lnTo>
                  <a:lnTo>
                    <a:pt x="0" y="1558052"/>
                  </a:lnTo>
                  <a:lnTo>
                    <a:pt x="0" y="433069"/>
                  </a:lnTo>
                  <a:lnTo>
                    <a:pt x="1144322" y="0"/>
                  </a:lnTo>
                  <a:close/>
                </a:path>
              </a:pathLst>
            </a:custGeom>
            <a:grpFill/>
            <a:ln>
              <a:solidFill>
                <a:schemeClr val="accent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10283" tIns="356647" rIns="310283" bIns="356647" numCol="1" spcCol="1270" anchor="ctr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kern="1200" baseline="0" dirty="0"/>
                <a:t>QUIZ GENERATION FROM PDF WITH AI </a:t>
              </a: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A747A70-8C74-06BF-2A5B-F557437E5DB2}"/>
                </a:ext>
              </a:extLst>
            </p:cNvPr>
            <p:cNvSpPr/>
            <p:nvPr/>
          </p:nvSpPr>
          <p:spPr>
            <a:xfrm>
              <a:off x="9144010" y="3279752"/>
              <a:ext cx="1991121" cy="2288645"/>
            </a:xfrm>
            <a:custGeom>
              <a:avLst/>
              <a:gdLst>
                <a:gd name="connsiteX0" fmla="*/ 0 w 2288645"/>
                <a:gd name="connsiteY0" fmla="*/ 995561 h 1991121"/>
                <a:gd name="connsiteX1" fmla="*/ 497780 w 2288645"/>
                <a:gd name="connsiteY1" fmla="*/ 0 h 1991121"/>
                <a:gd name="connsiteX2" fmla="*/ 1790865 w 2288645"/>
                <a:gd name="connsiteY2" fmla="*/ 0 h 1991121"/>
                <a:gd name="connsiteX3" fmla="*/ 2288645 w 2288645"/>
                <a:gd name="connsiteY3" fmla="*/ 995561 h 1991121"/>
                <a:gd name="connsiteX4" fmla="*/ 1790865 w 2288645"/>
                <a:gd name="connsiteY4" fmla="*/ 1991121 h 1991121"/>
                <a:gd name="connsiteX5" fmla="*/ 497780 w 2288645"/>
                <a:gd name="connsiteY5" fmla="*/ 1991121 h 1991121"/>
                <a:gd name="connsiteX6" fmla="*/ 0 w 2288645"/>
                <a:gd name="connsiteY6" fmla="*/ 995561 h 1991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88645" h="1991121">
                  <a:moveTo>
                    <a:pt x="1144322" y="0"/>
                  </a:moveTo>
                  <a:lnTo>
                    <a:pt x="2288645" y="433069"/>
                  </a:lnTo>
                  <a:lnTo>
                    <a:pt x="2288645" y="1558052"/>
                  </a:lnTo>
                  <a:lnTo>
                    <a:pt x="1144322" y="1991121"/>
                  </a:lnTo>
                  <a:lnTo>
                    <a:pt x="0" y="1558052"/>
                  </a:lnTo>
                  <a:lnTo>
                    <a:pt x="0" y="433069"/>
                  </a:lnTo>
                  <a:lnTo>
                    <a:pt x="1144322" y="0"/>
                  </a:lnTo>
                  <a:close/>
                </a:path>
              </a:pathLst>
            </a:custGeom>
            <a:grpFill/>
            <a:ln>
              <a:solidFill>
                <a:schemeClr val="accent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86483" tIns="432847" rIns="386483" bIns="432847" numCol="1" spcCol="1270" anchor="ctr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kern="1200" dirty="0"/>
                <a:t>ASSIGNMENTS (UPLOAD, SUBMIT, GRADE, DOWNLOAD)</a:t>
              </a: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DA5425C-C887-4B36-BC94-CEE8B28A8A19}"/>
                </a:ext>
              </a:extLst>
            </p:cNvPr>
            <p:cNvSpPr/>
            <p:nvPr/>
          </p:nvSpPr>
          <p:spPr>
            <a:xfrm>
              <a:off x="11277596" y="3279752"/>
              <a:ext cx="1991121" cy="2288645"/>
            </a:xfrm>
            <a:custGeom>
              <a:avLst/>
              <a:gdLst>
                <a:gd name="connsiteX0" fmla="*/ 0 w 2288645"/>
                <a:gd name="connsiteY0" fmla="*/ 995561 h 1991121"/>
                <a:gd name="connsiteX1" fmla="*/ 497780 w 2288645"/>
                <a:gd name="connsiteY1" fmla="*/ 0 h 1991121"/>
                <a:gd name="connsiteX2" fmla="*/ 1790865 w 2288645"/>
                <a:gd name="connsiteY2" fmla="*/ 0 h 1991121"/>
                <a:gd name="connsiteX3" fmla="*/ 2288645 w 2288645"/>
                <a:gd name="connsiteY3" fmla="*/ 995561 h 1991121"/>
                <a:gd name="connsiteX4" fmla="*/ 1790865 w 2288645"/>
                <a:gd name="connsiteY4" fmla="*/ 1991121 h 1991121"/>
                <a:gd name="connsiteX5" fmla="*/ 497780 w 2288645"/>
                <a:gd name="connsiteY5" fmla="*/ 1991121 h 1991121"/>
                <a:gd name="connsiteX6" fmla="*/ 0 w 2288645"/>
                <a:gd name="connsiteY6" fmla="*/ 995561 h 1991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88645" h="1991121">
                  <a:moveTo>
                    <a:pt x="1144322" y="0"/>
                  </a:moveTo>
                  <a:lnTo>
                    <a:pt x="2288645" y="433069"/>
                  </a:lnTo>
                  <a:lnTo>
                    <a:pt x="2288645" y="1558052"/>
                  </a:lnTo>
                  <a:lnTo>
                    <a:pt x="1144322" y="1991121"/>
                  </a:lnTo>
                  <a:lnTo>
                    <a:pt x="0" y="1558052"/>
                  </a:lnTo>
                  <a:lnTo>
                    <a:pt x="0" y="433069"/>
                  </a:lnTo>
                  <a:lnTo>
                    <a:pt x="1144322" y="0"/>
                  </a:lnTo>
                  <a:close/>
                </a:path>
              </a:pathLst>
            </a:custGeom>
            <a:grpFill/>
            <a:ln>
              <a:solidFill>
                <a:schemeClr val="accent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10283" tIns="356647" rIns="310283" bIns="356647" numCol="1" spcCol="1270" anchor="ctr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kern="1200" dirty="0"/>
                <a:t>INTEGRATION WITH SERVICE WORKERS</a:t>
              </a: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11067E91-741F-9192-72F3-CBB8481A9E6C}"/>
                </a:ext>
              </a:extLst>
            </p:cNvPr>
            <p:cNvSpPr/>
            <p:nvPr/>
          </p:nvSpPr>
          <p:spPr>
            <a:xfrm>
              <a:off x="10210811" y="5184753"/>
              <a:ext cx="1991121" cy="2288645"/>
            </a:xfrm>
            <a:custGeom>
              <a:avLst/>
              <a:gdLst>
                <a:gd name="connsiteX0" fmla="*/ 0 w 2288645"/>
                <a:gd name="connsiteY0" fmla="*/ 995561 h 1991121"/>
                <a:gd name="connsiteX1" fmla="*/ 497780 w 2288645"/>
                <a:gd name="connsiteY1" fmla="*/ 0 h 1991121"/>
                <a:gd name="connsiteX2" fmla="*/ 1790865 w 2288645"/>
                <a:gd name="connsiteY2" fmla="*/ 0 h 1991121"/>
                <a:gd name="connsiteX3" fmla="*/ 2288645 w 2288645"/>
                <a:gd name="connsiteY3" fmla="*/ 995561 h 1991121"/>
                <a:gd name="connsiteX4" fmla="*/ 1790865 w 2288645"/>
                <a:gd name="connsiteY4" fmla="*/ 1991121 h 1991121"/>
                <a:gd name="connsiteX5" fmla="*/ 497780 w 2288645"/>
                <a:gd name="connsiteY5" fmla="*/ 1991121 h 1991121"/>
                <a:gd name="connsiteX6" fmla="*/ 0 w 2288645"/>
                <a:gd name="connsiteY6" fmla="*/ 995561 h 1991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88645" h="1991121">
                  <a:moveTo>
                    <a:pt x="1144322" y="0"/>
                  </a:moveTo>
                  <a:lnTo>
                    <a:pt x="2288645" y="433069"/>
                  </a:lnTo>
                  <a:lnTo>
                    <a:pt x="2288645" y="1558052"/>
                  </a:lnTo>
                  <a:lnTo>
                    <a:pt x="1144322" y="1991121"/>
                  </a:lnTo>
                  <a:lnTo>
                    <a:pt x="0" y="1558052"/>
                  </a:lnTo>
                  <a:lnTo>
                    <a:pt x="0" y="433069"/>
                  </a:lnTo>
                  <a:lnTo>
                    <a:pt x="1144322" y="0"/>
                  </a:lnTo>
                  <a:close/>
                </a:path>
              </a:pathLst>
            </a:custGeom>
            <a:grpFill/>
            <a:ln>
              <a:solidFill>
                <a:schemeClr val="accent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86483" tIns="432847" rIns="386483" bIns="432847" numCol="1" spcCol="1270" anchor="ctr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kern="1200" dirty="0"/>
                <a:t>DISCUSSION FORUM (GENERAL AND SUBJECT-WISE)</a:t>
              </a: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C02AA5B-90C1-4D51-2924-CBDF6A39112E}"/>
                </a:ext>
              </a:extLst>
            </p:cNvPr>
            <p:cNvSpPr/>
            <p:nvPr/>
          </p:nvSpPr>
          <p:spPr>
            <a:xfrm>
              <a:off x="8076072" y="5175469"/>
              <a:ext cx="1991121" cy="2288645"/>
            </a:xfrm>
            <a:custGeom>
              <a:avLst/>
              <a:gdLst>
                <a:gd name="connsiteX0" fmla="*/ 0 w 2288645"/>
                <a:gd name="connsiteY0" fmla="*/ 995561 h 1991121"/>
                <a:gd name="connsiteX1" fmla="*/ 497780 w 2288645"/>
                <a:gd name="connsiteY1" fmla="*/ 0 h 1991121"/>
                <a:gd name="connsiteX2" fmla="*/ 1790865 w 2288645"/>
                <a:gd name="connsiteY2" fmla="*/ 0 h 1991121"/>
                <a:gd name="connsiteX3" fmla="*/ 2288645 w 2288645"/>
                <a:gd name="connsiteY3" fmla="*/ 995561 h 1991121"/>
                <a:gd name="connsiteX4" fmla="*/ 1790865 w 2288645"/>
                <a:gd name="connsiteY4" fmla="*/ 1991121 h 1991121"/>
                <a:gd name="connsiteX5" fmla="*/ 497780 w 2288645"/>
                <a:gd name="connsiteY5" fmla="*/ 1991121 h 1991121"/>
                <a:gd name="connsiteX6" fmla="*/ 0 w 2288645"/>
                <a:gd name="connsiteY6" fmla="*/ 995561 h 1991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88645" h="1991121">
                  <a:moveTo>
                    <a:pt x="1144322" y="0"/>
                  </a:moveTo>
                  <a:lnTo>
                    <a:pt x="2288645" y="433069"/>
                  </a:lnTo>
                  <a:lnTo>
                    <a:pt x="2288645" y="1558052"/>
                  </a:lnTo>
                  <a:lnTo>
                    <a:pt x="1144322" y="1991121"/>
                  </a:lnTo>
                  <a:lnTo>
                    <a:pt x="0" y="1558052"/>
                  </a:lnTo>
                  <a:lnTo>
                    <a:pt x="0" y="433069"/>
                  </a:lnTo>
                  <a:lnTo>
                    <a:pt x="1144322" y="0"/>
                  </a:lnTo>
                  <a:close/>
                </a:path>
              </a:pathLst>
            </a:custGeom>
            <a:grpFill/>
            <a:ln>
              <a:solidFill>
                <a:schemeClr val="accent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10283" tIns="356647" rIns="310283" bIns="356647" numCol="1" spcCol="1270" anchor="ctr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kern="1200" baseline="0" dirty="0"/>
                <a:t>STUDENT PERFORMANCE</a:t>
              </a:r>
            </a:p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kern="1200" baseline="0" dirty="0"/>
                <a:t>ANALYTICS</a:t>
              </a: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37C37E0E-0256-2FB2-83F3-2FB91FB34876}"/>
                </a:ext>
              </a:extLst>
            </p:cNvPr>
            <p:cNvSpPr/>
            <p:nvPr/>
          </p:nvSpPr>
          <p:spPr>
            <a:xfrm>
              <a:off x="7010403" y="3254348"/>
              <a:ext cx="1991121" cy="2288645"/>
            </a:xfrm>
            <a:custGeom>
              <a:avLst/>
              <a:gdLst>
                <a:gd name="connsiteX0" fmla="*/ 0 w 2288645"/>
                <a:gd name="connsiteY0" fmla="*/ 995561 h 1991121"/>
                <a:gd name="connsiteX1" fmla="*/ 497780 w 2288645"/>
                <a:gd name="connsiteY1" fmla="*/ 0 h 1991121"/>
                <a:gd name="connsiteX2" fmla="*/ 1790865 w 2288645"/>
                <a:gd name="connsiteY2" fmla="*/ 0 h 1991121"/>
                <a:gd name="connsiteX3" fmla="*/ 2288645 w 2288645"/>
                <a:gd name="connsiteY3" fmla="*/ 995561 h 1991121"/>
                <a:gd name="connsiteX4" fmla="*/ 1790865 w 2288645"/>
                <a:gd name="connsiteY4" fmla="*/ 1991121 h 1991121"/>
                <a:gd name="connsiteX5" fmla="*/ 497780 w 2288645"/>
                <a:gd name="connsiteY5" fmla="*/ 1991121 h 1991121"/>
                <a:gd name="connsiteX6" fmla="*/ 0 w 2288645"/>
                <a:gd name="connsiteY6" fmla="*/ 995561 h 1991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88645" h="1991121">
                  <a:moveTo>
                    <a:pt x="1144322" y="0"/>
                  </a:moveTo>
                  <a:lnTo>
                    <a:pt x="2288645" y="433069"/>
                  </a:lnTo>
                  <a:lnTo>
                    <a:pt x="2288645" y="1558052"/>
                  </a:lnTo>
                  <a:lnTo>
                    <a:pt x="1144322" y="1991121"/>
                  </a:lnTo>
                  <a:lnTo>
                    <a:pt x="0" y="1558052"/>
                  </a:lnTo>
                  <a:lnTo>
                    <a:pt x="0" y="433069"/>
                  </a:lnTo>
                  <a:lnTo>
                    <a:pt x="1144322" y="0"/>
                  </a:lnTo>
                  <a:close/>
                </a:path>
              </a:pathLst>
            </a:custGeom>
            <a:grpFill/>
            <a:ln>
              <a:solidFill>
                <a:schemeClr val="accent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86483" tIns="432847" rIns="386483" bIns="432847" numCol="1" spcCol="1270" anchor="ctr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kern="1200" baseline="0" dirty="0"/>
                <a:t>QUIZ AUTO-EVALUATION</a:t>
              </a: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1F57253-C5F4-F4C9-00B2-65427BB9451C}"/>
                </a:ext>
              </a:extLst>
            </p:cNvPr>
            <p:cNvSpPr/>
            <p:nvPr/>
          </p:nvSpPr>
          <p:spPr>
            <a:xfrm>
              <a:off x="12344397" y="5172811"/>
              <a:ext cx="1991121" cy="2288645"/>
            </a:xfrm>
            <a:custGeom>
              <a:avLst/>
              <a:gdLst>
                <a:gd name="connsiteX0" fmla="*/ 0 w 2288645"/>
                <a:gd name="connsiteY0" fmla="*/ 995561 h 1991121"/>
                <a:gd name="connsiteX1" fmla="*/ 497780 w 2288645"/>
                <a:gd name="connsiteY1" fmla="*/ 0 h 1991121"/>
                <a:gd name="connsiteX2" fmla="*/ 1790865 w 2288645"/>
                <a:gd name="connsiteY2" fmla="*/ 0 h 1991121"/>
                <a:gd name="connsiteX3" fmla="*/ 2288645 w 2288645"/>
                <a:gd name="connsiteY3" fmla="*/ 995561 h 1991121"/>
                <a:gd name="connsiteX4" fmla="*/ 1790865 w 2288645"/>
                <a:gd name="connsiteY4" fmla="*/ 1991121 h 1991121"/>
                <a:gd name="connsiteX5" fmla="*/ 497780 w 2288645"/>
                <a:gd name="connsiteY5" fmla="*/ 1991121 h 1991121"/>
                <a:gd name="connsiteX6" fmla="*/ 0 w 2288645"/>
                <a:gd name="connsiteY6" fmla="*/ 995561 h 1991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88645" h="1991121">
                  <a:moveTo>
                    <a:pt x="1144322" y="0"/>
                  </a:moveTo>
                  <a:lnTo>
                    <a:pt x="2288645" y="433069"/>
                  </a:lnTo>
                  <a:lnTo>
                    <a:pt x="2288645" y="1558052"/>
                  </a:lnTo>
                  <a:lnTo>
                    <a:pt x="1144322" y="1991121"/>
                  </a:lnTo>
                  <a:lnTo>
                    <a:pt x="0" y="1558052"/>
                  </a:lnTo>
                  <a:lnTo>
                    <a:pt x="0" y="433069"/>
                  </a:lnTo>
                  <a:lnTo>
                    <a:pt x="1144322" y="0"/>
                  </a:lnTo>
                  <a:close/>
                </a:path>
              </a:pathLst>
            </a:custGeom>
            <a:grpFill/>
            <a:ln>
              <a:solidFill>
                <a:schemeClr val="accent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10283" tIns="356647" rIns="310283" bIns="356647" numCol="1" spcCol="1270" anchor="ctr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kern="1200" dirty="0"/>
                <a:t>STYLING</a:t>
              </a: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89199F2A-77F3-F148-FACC-6B29988BEAAF}"/>
                </a:ext>
              </a:extLst>
            </p:cNvPr>
            <p:cNvSpPr/>
            <p:nvPr/>
          </p:nvSpPr>
          <p:spPr>
            <a:xfrm>
              <a:off x="5922740" y="1323943"/>
              <a:ext cx="1991121" cy="2288645"/>
            </a:xfrm>
            <a:custGeom>
              <a:avLst/>
              <a:gdLst>
                <a:gd name="connsiteX0" fmla="*/ 0 w 2288645"/>
                <a:gd name="connsiteY0" fmla="*/ 995561 h 1991121"/>
                <a:gd name="connsiteX1" fmla="*/ 497780 w 2288645"/>
                <a:gd name="connsiteY1" fmla="*/ 0 h 1991121"/>
                <a:gd name="connsiteX2" fmla="*/ 1790865 w 2288645"/>
                <a:gd name="connsiteY2" fmla="*/ 0 h 1991121"/>
                <a:gd name="connsiteX3" fmla="*/ 2288645 w 2288645"/>
                <a:gd name="connsiteY3" fmla="*/ 995561 h 1991121"/>
                <a:gd name="connsiteX4" fmla="*/ 1790865 w 2288645"/>
                <a:gd name="connsiteY4" fmla="*/ 1991121 h 1991121"/>
                <a:gd name="connsiteX5" fmla="*/ 497780 w 2288645"/>
                <a:gd name="connsiteY5" fmla="*/ 1991121 h 1991121"/>
                <a:gd name="connsiteX6" fmla="*/ 0 w 2288645"/>
                <a:gd name="connsiteY6" fmla="*/ 995561 h 1991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88645" h="1991121">
                  <a:moveTo>
                    <a:pt x="1144322" y="0"/>
                  </a:moveTo>
                  <a:lnTo>
                    <a:pt x="2288645" y="433069"/>
                  </a:lnTo>
                  <a:lnTo>
                    <a:pt x="2288645" y="1558052"/>
                  </a:lnTo>
                  <a:lnTo>
                    <a:pt x="1144322" y="1991121"/>
                  </a:lnTo>
                  <a:lnTo>
                    <a:pt x="0" y="1558052"/>
                  </a:lnTo>
                  <a:lnTo>
                    <a:pt x="0" y="433069"/>
                  </a:lnTo>
                  <a:lnTo>
                    <a:pt x="1144322" y="0"/>
                  </a:lnTo>
                  <a:close/>
                </a:path>
              </a:pathLst>
            </a:custGeom>
            <a:grpFill/>
            <a:ln>
              <a:solidFill>
                <a:schemeClr val="accent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10283" tIns="356647" rIns="310283" bIns="356647" numCol="1" spcCol="1270" anchor="ctr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200" b="1" kern="1200" dirty="0"/>
                <a:t>LAKSHMI 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11304488"/>
      </p:ext>
    </p:extLst>
  </p:cSld>
  <p:clrMapOvr>
    <a:masterClrMapping/>
  </p:clrMapOvr>
  <p:transition spd="slow">
    <p:wipe dir="r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10966">
            <a:off x="-28621" y="9304369"/>
            <a:ext cx="17915033" cy="0"/>
          </a:xfrm>
          <a:prstGeom prst="line">
            <a:avLst/>
          </a:prstGeom>
          <a:ln w="19050" cap="rnd">
            <a:solidFill>
              <a:srgbClr val="FF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668026" y="9293370"/>
            <a:ext cx="4222750" cy="369284"/>
            <a:chOff x="0" y="0"/>
            <a:chExt cx="5630333" cy="49237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630333" cy="492379"/>
            </a:xfrm>
            <a:custGeom>
              <a:avLst/>
              <a:gdLst/>
              <a:ahLst/>
              <a:cxnLst/>
              <a:rect l="l" t="t" r="r" b="b"/>
              <a:pathLst>
                <a:path w="5630333" h="492379">
                  <a:moveTo>
                    <a:pt x="0" y="0"/>
                  </a:moveTo>
                  <a:lnTo>
                    <a:pt x="5630333" y="0"/>
                  </a:lnTo>
                  <a:lnTo>
                    <a:pt x="5630333" y="492379"/>
                  </a:lnTo>
                  <a:lnTo>
                    <a:pt x="0" y="49237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5630333" cy="520954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1679"/>
                </a:lnSpc>
              </a:pPr>
              <a:r>
                <a:rPr lang="en-US" sz="1399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TI Confidential – NDA Restrictions</a:t>
              </a:r>
            </a:p>
          </p:txBody>
        </p:sp>
      </p:grpSp>
      <p:sp>
        <p:nvSpPr>
          <p:cNvPr id="6" name="Freeform 6" descr="ti_logo_powerpoint_1_line.png"/>
          <p:cNvSpPr/>
          <p:nvPr/>
        </p:nvSpPr>
        <p:spPr>
          <a:xfrm>
            <a:off x="14658724" y="9564528"/>
            <a:ext cx="3124728" cy="386292"/>
          </a:xfrm>
          <a:custGeom>
            <a:avLst/>
            <a:gdLst/>
            <a:ahLst/>
            <a:cxnLst/>
            <a:rect l="l" t="t" r="r" b="b"/>
            <a:pathLst>
              <a:path w="3124728" h="386292">
                <a:moveTo>
                  <a:pt x="0" y="0"/>
                </a:moveTo>
                <a:lnTo>
                  <a:pt x="3124728" y="0"/>
                </a:lnTo>
                <a:lnTo>
                  <a:pt x="3124728" y="386292"/>
                </a:lnTo>
                <a:lnTo>
                  <a:pt x="0" y="3862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38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463550" y="214326"/>
            <a:ext cx="16916400" cy="1221582"/>
            <a:chOff x="0" y="0"/>
            <a:chExt cx="22555200" cy="162877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2555200" cy="1628776"/>
            </a:xfrm>
            <a:custGeom>
              <a:avLst/>
              <a:gdLst/>
              <a:ahLst/>
              <a:cxnLst/>
              <a:rect l="l" t="t" r="r" b="b"/>
              <a:pathLst>
                <a:path w="22555200" h="1628776">
                  <a:moveTo>
                    <a:pt x="0" y="0"/>
                  </a:moveTo>
                  <a:lnTo>
                    <a:pt x="22555200" y="0"/>
                  </a:lnTo>
                  <a:lnTo>
                    <a:pt x="22555200" y="1628776"/>
                  </a:lnTo>
                  <a:lnTo>
                    <a:pt x="0" y="162877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19050"/>
              <a:ext cx="22555200" cy="1647826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5508"/>
                </a:lnSpc>
              </a:pPr>
              <a:r>
                <a:rPr lang="en-US" sz="5400" b="1" u="sng" dirty="0">
                  <a:solidFill>
                    <a:srgbClr val="DE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Novelty/Innovation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275008" y="1246634"/>
            <a:ext cx="17549442" cy="7744978"/>
            <a:chOff x="0" y="0"/>
            <a:chExt cx="23399256" cy="10326637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3399255" cy="10326637"/>
            </a:xfrm>
            <a:custGeom>
              <a:avLst/>
              <a:gdLst/>
              <a:ahLst/>
              <a:cxnLst/>
              <a:rect l="l" t="t" r="r" b="b"/>
              <a:pathLst>
                <a:path w="23399255" h="10326637">
                  <a:moveTo>
                    <a:pt x="0" y="0"/>
                  </a:moveTo>
                  <a:lnTo>
                    <a:pt x="23399255" y="0"/>
                  </a:lnTo>
                  <a:lnTo>
                    <a:pt x="23399255" y="10326637"/>
                  </a:lnTo>
                  <a:lnTo>
                    <a:pt x="0" y="1032663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76200"/>
              <a:ext cx="23399256" cy="1040283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868680" lvl="1" indent="-434340" algn="l">
                <a:lnSpc>
                  <a:spcPts val="4320"/>
                </a:lnSpc>
                <a:buFont typeface="Arial"/>
                <a:buChar char="•"/>
              </a:pPr>
              <a:r>
                <a:rPr lang="en-US" sz="3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📚 The </a:t>
              </a:r>
              <a:r>
                <a:rPr lang="en-US" sz="3600" b="1">
                  <a:solidFill>
                    <a:srgbClr val="FF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Resources Dashboard</a:t>
              </a:r>
              <a:r>
                <a:rPr lang="en-US" sz="3600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3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is a pioneering feature that centralizes essential student services, addressing critical gaps in resource accessibility, well-being, and skill development. </a:t>
              </a:r>
            </a:p>
            <a:p>
              <a:pPr marL="868680" lvl="1" indent="-434340" algn="l">
                <a:lnSpc>
                  <a:spcPts val="4320"/>
                </a:lnSpc>
                <a:buFont typeface="Arial"/>
                <a:buChar char="•"/>
              </a:pPr>
              <a:r>
                <a:rPr lang="en-US" sz="3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🚀Unlike traditional college management systems, which primarily focus on academic tracking, our dashboard extends support beyond academics to ensure a holistic student experience.</a:t>
              </a:r>
            </a:p>
            <a:p>
              <a:pPr marL="868680" lvl="1" indent="-434340" algn="l">
                <a:lnSpc>
                  <a:spcPts val="4320"/>
                </a:lnSpc>
              </a:pPr>
              <a:endParaRPr lang="en-US"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3335006" y="8885584"/>
            <a:ext cx="4267200" cy="309564"/>
            <a:chOff x="0" y="0"/>
            <a:chExt cx="5689600" cy="412752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5689600" cy="412752"/>
            </a:xfrm>
            <a:custGeom>
              <a:avLst/>
              <a:gdLst/>
              <a:ahLst/>
              <a:cxnLst/>
              <a:rect l="l" t="t" r="r" b="b"/>
              <a:pathLst>
                <a:path w="5689600" h="412752">
                  <a:moveTo>
                    <a:pt x="0" y="0"/>
                  </a:moveTo>
                  <a:lnTo>
                    <a:pt x="5689600" y="0"/>
                  </a:lnTo>
                  <a:lnTo>
                    <a:pt x="5689600" y="412752"/>
                  </a:lnTo>
                  <a:lnTo>
                    <a:pt x="0" y="41275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28575"/>
              <a:ext cx="5689600" cy="44132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r">
                <a:lnSpc>
                  <a:spcPts val="1679"/>
                </a:lnSpc>
              </a:pPr>
              <a:r>
                <a:rPr lang="en-US" sz="1399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27</a:t>
              </a:r>
            </a:p>
          </p:txBody>
        </p:sp>
      </p:grpSp>
      <p:sp>
        <p:nvSpPr>
          <p:cNvPr id="16" name="Freeform 16"/>
          <p:cNvSpPr/>
          <p:nvPr/>
        </p:nvSpPr>
        <p:spPr>
          <a:xfrm>
            <a:off x="664882" y="5097844"/>
            <a:ext cx="7861206" cy="4133022"/>
          </a:xfrm>
          <a:custGeom>
            <a:avLst/>
            <a:gdLst/>
            <a:ahLst/>
            <a:cxnLst/>
            <a:rect l="l" t="t" r="r" b="b"/>
            <a:pathLst>
              <a:path w="7861206" h="4133022">
                <a:moveTo>
                  <a:pt x="0" y="0"/>
                </a:moveTo>
                <a:lnTo>
                  <a:pt x="7861206" y="0"/>
                </a:lnTo>
                <a:lnTo>
                  <a:pt x="7861206" y="4133022"/>
                </a:lnTo>
                <a:lnTo>
                  <a:pt x="0" y="413302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1341" b="-1134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17" descr="Happy students stock photo. Image of okay, happiness - 42430536"/>
          <p:cNvSpPr/>
          <p:nvPr/>
        </p:nvSpPr>
        <p:spPr>
          <a:xfrm>
            <a:off x="8974260" y="5156536"/>
            <a:ext cx="8837484" cy="4074330"/>
          </a:xfrm>
          <a:custGeom>
            <a:avLst/>
            <a:gdLst/>
            <a:ahLst/>
            <a:cxnLst/>
            <a:rect l="l" t="t" r="r" b="b"/>
            <a:pathLst>
              <a:path w="8837484" h="4074330">
                <a:moveTo>
                  <a:pt x="0" y="0"/>
                </a:moveTo>
                <a:lnTo>
                  <a:pt x="8837484" y="0"/>
                </a:lnTo>
                <a:lnTo>
                  <a:pt x="8837484" y="4074330"/>
                </a:lnTo>
                <a:lnTo>
                  <a:pt x="0" y="407433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b="-5685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8" descr="Project team - Free people icons"/>
          <p:cNvSpPr/>
          <p:nvPr/>
        </p:nvSpPr>
        <p:spPr>
          <a:xfrm>
            <a:off x="16905326" y="8073378"/>
            <a:ext cx="1333710" cy="1221582"/>
          </a:xfrm>
          <a:custGeom>
            <a:avLst/>
            <a:gdLst/>
            <a:ahLst/>
            <a:cxnLst/>
            <a:rect l="l" t="t" r="r" b="b"/>
            <a:pathLst>
              <a:path w="1333710" h="1221582">
                <a:moveTo>
                  <a:pt x="0" y="0"/>
                </a:moveTo>
                <a:lnTo>
                  <a:pt x="1333710" y="0"/>
                </a:lnTo>
                <a:lnTo>
                  <a:pt x="1333710" y="1221582"/>
                </a:lnTo>
                <a:lnTo>
                  <a:pt x="0" y="122158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b="-308"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slow">
    <p:wipe dir="r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9E0AC0-6D10-CE98-307A-7AE3F8F6DC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B9007FC8-3D78-69D3-3AA2-221DF4D11BAC}"/>
              </a:ext>
            </a:extLst>
          </p:cNvPr>
          <p:cNvSpPr/>
          <p:nvPr/>
        </p:nvSpPr>
        <p:spPr>
          <a:xfrm rot="10966">
            <a:off x="-28621" y="9304369"/>
            <a:ext cx="17915033" cy="0"/>
          </a:xfrm>
          <a:prstGeom prst="line">
            <a:avLst/>
          </a:prstGeom>
          <a:ln w="19050" cap="rnd">
            <a:solidFill>
              <a:srgbClr val="FF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28E01DD8-B685-C703-E3BB-F760EE586DD3}"/>
              </a:ext>
            </a:extLst>
          </p:cNvPr>
          <p:cNvGrpSpPr/>
          <p:nvPr/>
        </p:nvGrpSpPr>
        <p:grpSpPr>
          <a:xfrm>
            <a:off x="668026" y="9293370"/>
            <a:ext cx="4222750" cy="369284"/>
            <a:chOff x="0" y="0"/>
            <a:chExt cx="5630333" cy="492379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DF197ADB-5C20-28EA-C02D-DAB42AB275DE}"/>
                </a:ext>
              </a:extLst>
            </p:cNvPr>
            <p:cNvSpPr/>
            <p:nvPr/>
          </p:nvSpPr>
          <p:spPr>
            <a:xfrm>
              <a:off x="0" y="0"/>
              <a:ext cx="5630333" cy="492379"/>
            </a:xfrm>
            <a:custGeom>
              <a:avLst/>
              <a:gdLst/>
              <a:ahLst/>
              <a:cxnLst/>
              <a:rect l="l" t="t" r="r" b="b"/>
              <a:pathLst>
                <a:path w="5630333" h="492379">
                  <a:moveTo>
                    <a:pt x="0" y="0"/>
                  </a:moveTo>
                  <a:lnTo>
                    <a:pt x="5630333" y="0"/>
                  </a:lnTo>
                  <a:lnTo>
                    <a:pt x="5630333" y="492379"/>
                  </a:lnTo>
                  <a:lnTo>
                    <a:pt x="0" y="49237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C13E67DF-07A7-A92C-6310-8F508C3F86A6}"/>
                </a:ext>
              </a:extLst>
            </p:cNvPr>
            <p:cNvSpPr txBox="1"/>
            <p:nvPr/>
          </p:nvSpPr>
          <p:spPr>
            <a:xfrm>
              <a:off x="0" y="-28575"/>
              <a:ext cx="5630333" cy="520954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1679"/>
                </a:lnSpc>
              </a:pPr>
              <a:r>
                <a:rPr lang="en-US" sz="1399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TI Confidential – NDA Restrictions</a:t>
              </a:r>
            </a:p>
          </p:txBody>
        </p:sp>
      </p:grpSp>
      <p:sp>
        <p:nvSpPr>
          <p:cNvPr id="6" name="Freeform 6" descr="ti_logo_powerpoint_1_line.png">
            <a:extLst>
              <a:ext uri="{FF2B5EF4-FFF2-40B4-BE49-F238E27FC236}">
                <a16:creationId xmlns:a16="http://schemas.microsoft.com/office/drawing/2014/main" id="{3ABE5260-FF22-6606-1827-57C05F494C6F}"/>
              </a:ext>
            </a:extLst>
          </p:cNvPr>
          <p:cNvSpPr/>
          <p:nvPr/>
        </p:nvSpPr>
        <p:spPr>
          <a:xfrm>
            <a:off x="14658724" y="9564528"/>
            <a:ext cx="3124728" cy="386292"/>
          </a:xfrm>
          <a:custGeom>
            <a:avLst/>
            <a:gdLst/>
            <a:ahLst/>
            <a:cxnLst/>
            <a:rect l="l" t="t" r="r" b="b"/>
            <a:pathLst>
              <a:path w="3124728" h="386292">
                <a:moveTo>
                  <a:pt x="0" y="0"/>
                </a:moveTo>
                <a:lnTo>
                  <a:pt x="3124728" y="0"/>
                </a:lnTo>
                <a:lnTo>
                  <a:pt x="3124728" y="386292"/>
                </a:lnTo>
                <a:lnTo>
                  <a:pt x="0" y="3862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38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>
            <a:extLst>
              <a:ext uri="{FF2B5EF4-FFF2-40B4-BE49-F238E27FC236}">
                <a16:creationId xmlns:a16="http://schemas.microsoft.com/office/drawing/2014/main" id="{618784E5-24EC-0ACC-63CF-6DEF8B1C260D}"/>
              </a:ext>
            </a:extLst>
          </p:cNvPr>
          <p:cNvGrpSpPr/>
          <p:nvPr/>
        </p:nvGrpSpPr>
        <p:grpSpPr>
          <a:xfrm>
            <a:off x="-154125" y="1689993"/>
            <a:ext cx="18040492" cy="6123457"/>
            <a:chOff x="0" y="0"/>
            <a:chExt cx="24053989" cy="8164610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AD3DC1FC-3313-A5D4-1EE7-841AA9BD7071}"/>
                </a:ext>
              </a:extLst>
            </p:cNvPr>
            <p:cNvSpPr/>
            <p:nvPr/>
          </p:nvSpPr>
          <p:spPr>
            <a:xfrm>
              <a:off x="0" y="0"/>
              <a:ext cx="24053989" cy="8164610"/>
            </a:xfrm>
            <a:custGeom>
              <a:avLst/>
              <a:gdLst/>
              <a:ahLst/>
              <a:cxnLst/>
              <a:rect l="l" t="t" r="r" b="b"/>
              <a:pathLst>
                <a:path w="24053989" h="8164610">
                  <a:moveTo>
                    <a:pt x="0" y="0"/>
                  </a:moveTo>
                  <a:lnTo>
                    <a:pt x="24053989" y="0"/>
                  </a:lnTo>
                  <a:lnTo>
                    <a:pt x="24053989" y="8164610"/>
                  </a:lnTo>
                  <a:lnTo>
                    <a:pt x="0" y="816461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0670C088-D5A1-6D71-A773-E40DBB91C67F}"/>
                </a:ext>
              </a:extLst>
            </p:cNvPr>
            <p:cNvSpPr txBox="1"/>
            <p:nvPr/>
          </p:nvSpPr>
          <p:spPr>
            <a:xfrm>
              <a:off x="0" y="-9525"/>
              <a:ext cx="24053989" cy="817413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4896"/>
                </a:lnSpc>
              </a:pPr>
              <a:endParaRPr/>
            </a:p>
            <a:p>
              <a:pPr algn="l">
                <a:lnSpc>
                  <a:spcPts val="5508"/>
                </a:lnSpc>
              </a:pPr>
              <a:endParaRPr/>
            </a:p>
            <a:p>
              <a:pPr algn="l">
                <a:lnSpc>
                  <a:spcPts val="2855"/>
                </a:lnSpc>
              </a:pPr>
              <a:endParaRPr/>
            </a:p>
          </p:txBody>
        </p:sp>
      </p:grpSp>
      <p:grpSp>
        <p:nvGrpSpPr>
          <p:cNvPr id="10" name="Group 10">
            <a:extLst>
              <a:ext uri="{FF2B5EF4-FFF2-40B4-BE49-F238E27FC236}">
                <a16:creationId xmlns:a16="http://schemas.microsoft.com/office/drawing/2014/main" id="{BA477BDC-7955-6254-2EC4-CF1EA804F428}"/>
              </a:ext>
            </a:extLst>
          </p:cNvPr>
          <p:cNvGrpSpPr/>
          <p:nvPr/>
        </p:nvGrpSpPr>
        <p:grpSpPr>
          <a:xfrm>
            <a:off x="13335006" y="8885584"/>
            <a:ext cx="4267200" cy="309564"/>
            <a:chOff x="0" y="0"/>
            <a:chExt cx="5689600" cy="412752"/>
          </a:xfrm>
        </p:grpSpPr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0A8E3C11-2D05-924A-9BEB-91CB5A6FB120}"/>
                </a:ext>
              </a:extLst>
            </p:cNvPr>
            <p:cNvSpPr/>
            <p:nvPr/>
          </p:nvSpPr>
          <p:spPr>
            <a:xfrm>
              <a:off x="0" y="0"/>
              <a:ext cx="5689600" cy="412752"/>
            </a:xfrm>
            <a:custGeom>
              <a:avLst/>
              <a:gdLst/>
              <a:ahLst/>
              <a:cxnLst/>
              <a:rect l="l" t="t" r="r" b="b"/>
              <a:pathLst>
                <a:path w="5689600" h="412752">
                  <a:moveTo>
                    <a:pt x="0" y="0"/>
                  </a:moveTo>
                  <a:lnTo>
                    <a:pt x="5689600" y="0"/>
                  </a:lnTo>
                  <a:lnTo>
                    <a:pt x="5689600" y="412752"/>
                  </a:lnTo>
                  <a:lnTo>
                    <a:pt x="0" y="41275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>
              <a:extLst>
                <a:ext uri="{FF2B5EF4-FFF2-40B4-BE49-F238E27FC236}">
                  <a16:creationId xmlns:a16="http://schemas.microsoft.com/office/drawing/2014/main" id="{5D5E1B7F-CE99-5B34-0A8B-85425BDC222E}"/>
                </a:ext>
              </a:extLst>
            </p:cNvPr>
            <p:cNvSpPr txBox="1"/>
            <p:nvPr/>
          </p:nvSpPr>
          <p:spPr>
            <a:xfrm>
              <a:off x="0" y="-28575"/>
              <a:ext cx="5689600" cy="44132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r">
                <a:lnSpc>
                  <a:spcPts val="1679"/>
                </a:lnSpc>
              </a:pPr>
              <a:r>
                <a:rPr lang="en-US" sz="1399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28</a:t>
              </a:r>
            </a:p>
          </p:txBody>
        </p:sp>
      </p:grpSp>
      <p:sp>
        <p:nvSpPr>
          <p:cNvPr id="13" name="Freeform 13" descr="Project team - Free people icons">
            <a:extLst>
              <a:ext uri="{FF2B5EF4-FFF2-40B4-BE49-F238E27FC236}">
                <a16:creationId xmlns:a16="http://schemas.microsoft.com/office/drawing/2014/main" id="{09B75889-570B-0563-B112-CACA1D94ED2A}"/>
              </a:ext>
            </a:extLst>
          </p:cNvPr>
          <p:cNvSpPr/>
          <p:nvPr/>
        </p:nvSpPr>
        <p:spPr>
          <a:xfrm>
            <a:off x="16803034" y="7908700"/>
            <a:ext cx="1333710" cy="1221582"/>
          </a:xfrm>
          <a:custGeom>
            <a:avLst/>
            <a:gdLst/>
            <a:ahLst/>
            <a:cxnLst/>
            <a:rect l="l" t="t" r="r" b="b"/>
            <a:pathLst>
              <a:path w="1333710" h="1221582">
                <a:moveTo>
                  <a:pt x="0" y="0"/>
                </a:moveTo>
                <a:lnTo>
                  <a:pt x="1333710" y="0"/>
                </a:lnTo>
                <a:lnTo>
                  <a:pt x="1333710" y="1221582"/>
                </a:lnTo>
                <a:lnTo>
                  <a:pt x="0" y="122158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b="-30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4D525950-EC4B-1F3A-9979-745CB3BEBD12}"/>
              </a:ext>
            </a:extLst>
          </p:cNvPr>
          <p:cNvSpPr txBox="1"/>
          <p:nvPr/>
        </p:nvSpPr>
        <p:spPr>
          <a:xfrm>
            <a:off x="668026" y="2052016"/>
            <a:ext cx="16082235" cy="7077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566" b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💬 Feedback System</a:t>
            </a:r>
          </a:p>
          <a:p>
            <a:pPr algn="l">
              <a:lnSpc>
                <a:spcPts val="3079"/>
              </a:lnSpc>
            </a:pPr>
            <a:r>
              <a:rPr lang="en-US" sz="2566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Provides a structured channel for students and faculty to share concerns, suggestions, and improvements.</a:t>
            </a:r>
          </a:p>
          <a:p>
            <a:pPr algn="l">
              <a:lnSpc>
                <a:spcPts val="3079"/>
              </a:lnSpc>
            </a:pPr>
            <a:endParaRPr lang="en-US" sz="2566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>
              <a:lnSpc>
                <a:spcPts val="3079"/>
              </a:lnSpc>
            </a:pPr>
            <a:r>
              <a:rPr lang="en-US" sz="2566" b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⚖️ Complaint System</a:t>
            </a:r>
          </a:p>
          <a:p>
            <a:pPr algn="l">
              <a:lnSpc>
                <a:spcPts val="3079"/>
              </a:lnSpc>
            </a:pPr>
            <a:r>
              <a:rPr lang="en-US" sz="2566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streamlined interface for submitting complaints related to campus facilities, administration, or academics.</a:t>
            </a:r>
          </a:p>
          <a:p>
            <a:pPr algn="l">
              <a:lnSpc>
                <a:spcPts val="3079"/>
              </a:lnSpc>
            </a:pPr>
            <a:endParaRPr lang="en-US" sz="2566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>
              <a:lnSpc>
                <a:spcPts val="3079"/>
              </a:lnSpc>
            </a:pPr>
            <a:r>
              <a:rPr lang="en-US" sz="2566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🏥 </a:t>
            </a:r>
            <a:r>
              <a:rPr lang="en-US" sz="2566" b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Health &amp; Emergency System</a:t>
            </a:r>
          </a:p>
          <a:p>
            <a:pPr algn="l">
              <a:lnSpc>
                <a:spcPts val="3079"/>
              </a:lnSpc>
            </a:pPr>
            <a:r>
              <a:rPr lang="en-US" sz="2566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🩺 On-Demand Dispensary Assistance: Students can book appointments, access medical history, and receive prescriptions digitally.</a:t>
            </a:r>
          </a:p>
          <a:p>
            <a:pPr algn="l">
              <a:lnSpc>
                <a:spcPts val="3079"/>
              </a:lnSpc>
            </a:pPr>
            <a:r>
              <a:rPr lang="en-US" sz="2566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📞 Emergency Dial Feature: Quick access to security, medical, and administrative helplines for immediate assistance.</a:t>
            </a:r>
          </a:p>
          <a:p>
            <a:pPr algn="l">
              <a:lnSpc>
                <a:spcPts val="3079"/>
              </a:lnSpc>
            </a:pPr>
            <a:endParaRPr lang="en-US" sz="2566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>
              <a:lnSpc>
                <a:spcPts val="3079"/>
              </a:lnSpc>
            </a:pPr>
            <a:r>
              <a:rPr lang="en-US" sz="2566" b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🎓 Skill Development &amp; Career Growth system</a:t>
            </a:r>
          </a:p>
          <a:p>
            <a:pPr algn="l">
              <a:lnSpc>
                <a:spcPts val="3079"/>
              </a:lnSpc>
            </a:pPr>
            <a:r>
              <a:rPr lang="en-US" sz="2566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dedicated section for workshops, hackathons, and industry webinars to foster skill enhancement.</a:t>
            </a:r>
          </a:p>
          <a:p>
            <a:pPr algn="l">
              <a:lnSpc>
                <a:spcPts val="3079"/>
              </a:lnSpc>
            </a:pPr>
            <a:endParaRPr lang="en-US" sz="2566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>
              <a:lnSpc>
                <a:spcPts val="3079"/>
              </a:lnSpc>
            </a:pPr>
            <a:r>
              <a:rPr lang="en-US" sz="2566" b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🧠 Mental Well-Being &amp; Counseling Services</a:t>
            </a:r>
          </a:p>
          <a:p>
            <a:pPr algn="l">
              <a:lnSpc>
                <a:spcPts val="3079"/>
              </a:lnSpc>
            </a:pPr>
            <a:r>
              <a:rPr lang="en-US" sz="2566" b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🔒 </a:t>
            </a:r>
            <a:r>
              <a:rPr lang="en-US" sz="2566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Anonymized mental health support system with access to certified counselors.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endParaRPr lang="en-US" sz="2566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96A866EF-60A6-F9A6-31E9-F7E9D7720265}"/>
              </a:ext>
            </a:extLst>
          </p:cNvPr>
          <p:cNvSpPr txBox="1"/>
          <p:nvPr/>
        </p:nvSpPr>
        <p:spPr>
          <a:xfrm>
            <a:off x="-28576" y="328754"/>
            <a:ext cx="16135008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80"/>
              </a:lnSpc>
              <a:spcBef>
                <a:spcPct val="0"/>
              </a:spcBef>
            </a:pPr>
            <a:r>
              <a:rPr lang="en-US" sz="5400" b="1" dirty="0">
                <a:solidFill>
                  <a:srgbClr val="DE0000"/>
                </a:solidFill>
                <a:latin typeface="Arial Bold"/>
                <a:ea typeface="Arial Bold"/>
                <a:cs typeface="Arial Bold"/>
                <a:sym typeface="Arial Bold"/>
              </a:rPr>
              <a:t> 🚀 </a:t>
            </a:r>
            <a:r>
              <a:rPr lang="en-US" sz="5400" b="1" u="sng" dirty="0">
                <a:solidFill>
                  <a:srgbClr val="DE0000"/>
                </a:solidFill>
                <a:latin typeface="Arial Bold"/>
                <a:ea typeface="Arial Bold"/>
                <a:cs typeface="Arial Bold"/>
                <a:sym typeface="Arial Bold"/>
              </a:rPr>
              <a:t>Key Innovations</a:t>
            </a:r>
          </a:p>
        </p:txBody>
      </p:sp>
    </p:spTree>
    <p:extLst>
      <p:ext uri="{BB962C8B-B14F-4D97-AF65-F5344CB8AC3E}">
        <p14:creationId xmlns:p14="http://schemas.microsoft.com/office/powerpoint/2010/main" val="4203596486"/>
      </p:ext>
    </p:extLst>
  </p:cSld>
  <p:clrMapOvr>
    <a:masterClrMapping/>
  </p:clrMapOvr>
  <p:transition spd="slow"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1DFFD5-E0C8-E7A7-2004-10AF765922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E824D5C6-3CD1-B572-D0CC-5EBD41864D79}"/>
              </a:ext>
            </a:extLst>
          </p:cNvPr>
          <p:cNvSpPr/>
          <p:nvPr/>
        </p:nvSpPr>
        <p:spPr>
          <a:xfrm rot="10966">
            <a:off x="-28621" y="9304369"/>
            <a:ext cx="17915033" cy="0"/>
          </a:xfrm>
          <a:prstGeom prst="line">
            <a:avLst/>
          </a:prstGeom>
          <a:ln w="19050" cap="rnd">
            <a:solidFill>
              <a:srgbClr val="FF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72D1F955-C408-7536-50F3-B9BE16D5E42F}"/>
              </a:ext>
            </a:extLst>
          </p:cNvPr>
          <p:cNvGrpSpPr/>
          <p:nvPr/>
        </p:nvGrpSpPr>
        <p:grpSpPr>
          <a:xfrm>
            <a:off x="668026" y="9293370"/>
            <a:ext cx="4222750" cy="369284"/>
            <a:chOff x="0" y="0"/>
            <a:chExt cx="5630333" cy="492379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016E2696-FF68-2995-309D-707368F746E8}"/>
                </a:ext>
              </a:extLst>
            </p:cNvPr>
            <p:cNvSpPr/>
            <p:nvPr/>
          </p:nvSpPr>
          <p:spPr>
            <a:xfrm>
              <a:off x="0" y="0"/>
              <a:ext cx="5630333" cy="492379"/>
            </a:xfrm>
            <a:custGeom>
              <a:avLst/>
              <a:gdLst/>
              <a:ahLst/>
              <a:cxnLst/>
              <a:rect l="l" t="t" r="r" b="b"/>
              <a:pathLst>
                <a:path w="5630333" h="492379">
                  <a:moveTo>
                    <a:pt x="0" y="0"/>
                  </a:moveTo>
                  <a:lnTo>
                    <a:pt x="5630333" y="0"/>
                  </a:lnTo>
                  <a:lnTo>
                    <a:pt x="5630333" y="492379"/>
                  </a:lnTo>
                  <a:lnTo>
                    <a:pt x="0" y="49237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BAA20940-2D04-70E0-42C5-B172E3E0BD00}"/>
                </a:ext>
              </a:extLst>
            </p:cNvPr>
            <p:cNvSpPr txBox="1"/>
            <p:nvPr/>
          </p:nvSpPr>
          <p:spPr>
            <a:xfrm>
              <a:off x="0" y="-28575"/>
              <a:ext cx="5630333" cy="520954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1679"/>
                </a:lnSpc>
              </a:pPr>
              <a:r>
                <a:rPr lang="en-US" sz="1399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TI Confidential – NDA Restrictions</a:t>
              </a:r>
            </a:p>
          </p:txBody>
        </p:sp>
      </p:grpSp>
      <p:sp>
        <p:nvSpPr>
          <p:cNvPr id="6" name="Freeform 6" descr="ti_logo_powerpoint_1_line.png">
            <a:extLst>
              <a:ext uri="{FF2B5EF4-FFF2-40B4-BE49-F238E27FC236}">
                <a16:creationId xmlns:a16="http://schemas.microsoft.com/office/drawing/2014/main" id="{DE58D06C-D783-DB8C-3AB4-753F117F976B}"/>
              </a:ext>
            </a:extLst>
          </p:cNvPr>
          <p:cNvSpPr/>
          <p:nvPr/>
        </p:nvSpPr>
        <p:spPr>
          <a:xfrm>
            <a:off x="14658724" y="9564528"/>
            <a:ext cx="3124728" cy="386292"/>
          </a:xfrm>
          <a:custGeom>
            <a:avLst/>
            <a:gdLst/>
            <a:ahLst/>
            <a:cxnLst/>
            <a:rect l="l" t="t" r="r" b="b"/>
            <a:pathLst>
              <a:path w="3124728" h="386292">
                <a:moveTo>
                  <a:pt x="0" y="0"/>
                </a:moveTo>
                <a:lnTo>
                  <a:pt x="3124728" y="0"/>
                </a:lnTo>
                <a:lnTo>
                  <a:pt x="3124728" y="386292"/>
                </a:lnTo>
                <a:lnTo>
                  <a:pt x="0" y="3862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38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>
            <a:extLst>
              <a:ext uri="{FF2B5EF4-FFF2-40B4-BE49-F238E27FC236}">
                <a16:creationId xmlns:a16="http://schemas.microsoft.com/office/drawing/2014/main" id="{D6EA53EF-63FD-D580-C166-8A46B0BC869A}"/>
              </a:ext>
            </a:extLst>
          </p:cNvPr>
          <p:cNvGrpSpPr/>
          <p:nvPr/>
        </p:nvGrpSpPr>
        <p:grpSpPr>
          <a:xfrm>
            <a:off x="470695" y="99895"/>
            <a:ext cx="16916400" cy="1221582"/>
            <a:chOff x="0" y="0"/>
            <a:chExt cx="22555200" cy="1628776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10912D1E-4A72-9E52-2CFF-C5820AA00561}"/>
                </a:ext>
              </a:extLst>
            </p:cNvPr>
            <p:cNvSpPr/>
            <p:nvPr/>
          </p:nvSpPr>
          <p:spPr>
            <a:xfrm>
              <a:off x="0" y="0"/>
              <a:ext cx="22555200" cy="1628776"/>
            </a:xfrm>
            <a:custGeom>
              <a:avLst/>
              <a:gdLst/>
              <a:ahLst/>
              <a:cxnLst/>
              <a:rect l="l" t="t" r="r" b="b"/>
              <a:pathLst>
                <a:path w="22555200" h="1628776">
                  <a:moveTo>
                    <a:pt x="0" y="0"/>
                  </a:moveTo>
                  <a:lnTo>
                    <a:pt x="22555200" y="0"/>
                  </a:lnTo>
                  <a:lnTo>
                    <a:pt x="22555200" y="1628776"/>
                  </a:lnTo>
                  <a:lnTo>
                    <a:pt x="0" y="162877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5AB54F28-BF83-BCFF-8D6C-A9B2E8BF82C4}"/>
                </a:ext>
              </a:extLst>
            </p:cNvPr>
            <p:cNvSpPr txBox="1"/>
            <p:nvPr/>
          </p:nvSpPr>
          <p:spPr>
            <a:xfrm>
              <a:off x="0" y="-19050"/>
              <a:ext cx="22555200" cy="1647826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>
                <a:lnSpc>
                  <a:spcPts val="5508"/>
                </a:lnSpc>
              </a:pPr>
              <a:r>
                <a:rPr lang="en-US" sz="5400" b="1" u="sng" dirty="0">
                  <a:solidFill>
                    <a:srgbClr val="DE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Meet the Team - </a:t>
              </a:r>
              <a:r>
                <a:rPr lang="en-US" sz="5400" b="1" u="sng" dirty="0" err="1">
                  <a:solidFill>
                    <a:srgbClr val="DE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Aveanfighters</a:t>
              </a:r>
              <a:endParaRPr lang="en-US" sz="5400" b="1" u="sng" dirty="0">
                <a:solidFill>
                  <a:srgbClr val="DE0000"/>
                </a:solidFill>
                <a:latin typeface="Arial Bold"/>
                <a:ea typeface="Arial Bold"/>
                <a:cs typeface="Arial Bold"/>
                <a:sym typeface="Arial Bold"/>
              </a:endParaRPr>
            </a:p>
          </p:txBody>
        </p:sp>
      </p:grpSp>
      <p:grpSp>
        <p:nvGrpSpPr>
          <p:cNvPr id="13" name="Group 13">
            <a:extLst>
              <a:ext uri="{FF2B5EF4-FFF2-40B4-BE49-F238E27FC236}">
                <a16:creationId xmlns:a16="http://schemas.microsoft.com/office/drawing/2014/main" id="{D498A9B8-629F-AB7E-8553-94169F62B9F4}"/>
              </a:ext>
            </a:extLst>
          </p:cNvPr>
          <p:cNvGrpSpPr/>
          <p:nvPr/>
        </p:nvGrpSpPr>
        <p:grpSpPr>
          <a:xfrm>
            <a:off x="13335006" y="8885584"/>
            <a:ext cx="4267200" cy="309564"/>
            <a:chOff x="0" y="0"/>
            <a:chExt cx="5689600" cy="412752"/>
          </a:xfrm>
        </p:grpSpPr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1CF68B0A-AFF2-EF90-809E-0DFB507B5D35}"/>
                </a:ext>
              </a:extLst>
            </p:cNvPr>
            <p:cNvSpPr/>
            <p:nvPr/>
          </p:nvSpPr>
          <p:spPr>
            <a:xfrm>
              <a:off x="0" y="0"/>
              <a:ext cx="5689600" cy="412752"/>
            </a:xfrm>
            <a:custGeom>
              <a:avLst/>
              <a:gdLst/>
              <a:ahLst/>
              <a:cxnLst/>
              <a:rect l="l" t="t" r="r" b="b"/>
              <a:pathLst>
                <a:path w="5689600" h="412752">
                  <a:moveTo>
                    <a:pt x="0" y="0"/>
                  </a:moveTo>
                  <a:lnTo>
                    <a:pt x="5689600" y="0"/>
                  </a:lnTo>
                  <a:lnTo>
                    <a:pt x="5689600" y="412752"/>
                  </a:lnTo>
                  <a:lnTo>
                    <a:pt x="0" y="41275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>
              <a:extLst>
                <a:ext uri="{FF2B5EF4-FFF2-40B4-BE49-F238E27FC236}">
                  <a16:creationId xmlns:a16="http://schemas.microsoft.com/office/drawing/2014/main" id="{468AA6B0-3D54-7BFF-6A28-5F788FB3AFC2}"/>
                </a:ext>
              </a:extLst>
            </p:cNvPr>
            <p:cNvSpPr txBox="1"/>
            <p:nvPr/>
          </p:nvSpPr>
          <p:spPr>
            <a:xfrm>
              <a:off x="0" y="-28575"/>
              <a:ext cx="5689600" cy="44132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r">
                <a:lnSpc>
                  <a:spcPts val="1679"/>
                </a:lnSpc>
              </a:pPr>
              <a:r>
                <a:rPr lang="en-US" sz="1399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2</a:t>
              </a:r>
            </a:p>
          </p:txBody>
        </p:sp>
      </p:grpSp>
      <p:sp>
        <p:nvSpPr>
          <p:cNvPr id="16" name="Freeform 16" descr="Project team - Free people icons">
            <a:extLst>
              <a:ext uri="{FF2B5EF4-FFF2-40B4-BE49-F238E27FC236}">
                <a16:creationId xmlns:a16="http://schemas.microsoft.com/office/drawing/2014/main" id="{5F151B55-9DD9-38E5-DE51-A8E168B5ECBF}"/>
              </a:ext>
            </a:extLst>
          </p:cNvPr>
          <p:cNvSpPr/>
          <p:nvPr/>
        </p:nvSpPr>
        <p:spPr>
          <a:xfrm>
            <a:off x="16554304" y="7339325"/>
            <a:ext cx="1803816" cy="1820678"/>
          </a:xfrm>
          <a:custGeom>
            <a:avLst/>
            <a:gdLst/>
            <a:ahLst/>
            <a:cxnLst/>
            <a:rect l="l" t="t" r="r" b="b"/>
            <a:pathLst>
              <a:path w="1803816" h="1820678">
                <a:moveTo>
                  <a:pt x="0" y="0"/>
                </a:moveTo>
                <a:lnTo>
                  <a:pt x="1803816" y="0"/>
                </a:lnTo>
                <a:lnTo>
                  <a:pt x="1803816" y="1820678"/>
                </a:lnTo>
                <a:lnTo>
                  <a:pt x="0" y="182067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13"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2C4453F5-B05B-013F-F2A3-6F8AF75D80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733" y="2609848"/>
            <a:ext cx="3886201" cy="4019637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95640D4-26BC-F29A-F17A-206B61C23D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6440" y="2536718"/>
            <a:ext cx="3980174" cy="4143073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5428BADE-2A4F-0E6E-A79D-EA1F8FD0DC0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0" y="2609849"/>
            <a:ext cx="3886201" cy="4069942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C2DF63E1-45B3-8CA4-F24F-2CCEA3CD8E1D}"/>
              </a:ext>
            </a:extLst>
          </p:cNvPr>
          <p:cNvSpPr/>
          <p:nvPr/>
        </p:nvSpPr>
        <p:spPr>
          <a:xfrm>
            <a:off x="1004575" y="7048498"/>
            <a:ext cx="3886201" cy="144780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3600" b="1" dirty="0"/>
              <a:t>Khushi Singh</a:t>
            </a:r>
          </a:p>
          <a:p>
            <a:pPr algn="ctr"/>
            <a:r>
              <a:rPr lang="en-IN" sz="3600" b="1" dirty="0"/>
              <a:t>NIT Surat</a:t>
            </a:r>
          </a:p>
          <a:p>
            <a:pPr algn="ctr"/>
            <a:endParaRPr lang="en-IN" dirty="0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61FC414D-D2FA-1E80-D7E5-2EC944298F82}"/>
              </a:ext>
            </a:extLst>
          </p:cNvPr>
          <p:cNvSpPr/>
          <p:nvPr/>
        </p:nvSpPr>
        <p:spPr>
          <a:xfrm>
            <a:off x="6648734" y="7019144"/>
            <a:ext cx="3886201" cy="1384703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3600" b="1" dirty="0"/>
              <a:t>Lakshmi C</a:t>
            </a:r>
          </a:p>
          <a:p>
            <a:pPr algn="ctr"/>
            <a:r>
              <a:rPr lang="en-IN" sz="3600" b="1" dirty="0"/>
              <a:t>IIT Guwahati</a:t>
            </a:r>
          </a:p>
          <a:p>
            <a:pPr algn="ctr"/>
            <a:endParaRPr lang="en-IN" dirty="0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40EAC24E-818C-FADC-78A1-83CB7511263E}"/>
              </a:ext>
            </a:extLst>
          </p:cNvPr>
          <p:cNvSpPr/>
          <p:nvPr/>
        </p:nvSpPr>
        <p:spPr>
          <a:xfrm>
            <a:off x="12503427" y="7014026"/>
            <a:ext cx="3886201" cy="1384703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3600" b="1" dirty="0"/>
              <a:t>Sonika Kumari</a:t>
            </a:r>
          </a:p>
          <a:p>
            <a:pPr algn="ctr"/>
            <a:r>
              <a:rPr lang="en-IN" sz="3600" b="1" dirty="0"/>
              <a:t>IGDTUW</a:t>
            </a:r>
          </a:p>
          <a:p>
            <a:pPr algn="ctr"/>
            <a:endParaRPr lang="en-IN" dirty="0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D13C8ED8-99C2-1954-09A8-C0C265F77DBD}"/>
              </a:ext>
            </a:extLst>
          </p:cNvPr>
          <p:cNvSpPr/>
          <p:nvPr/>
        </p:nvSpPr>
        <p:spPr>
          <a:xfrm>
            <a:off x="2946537" y="1158977"/>
            <a:ext cx="11811000" cy="1031858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4400" b="1" dirty="0"/>
              <a:t>MENTOR – Koushik </a:t>
            </a:r>
            <a:r>
              <a:rPr lang="en-IN" sz="4400" b="1" dirty="0" err="1"/>
              <a:t>Anche</a:t>
            </a:r>
            <a:endParaRPr lang="en-IN" sz="4400" b="1" dirty="0"/>
          </a:p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70208674"/>
      </p:ext>
    </p:extLst>
  </p:cSld>
  <p:clrMapOvr>
    <a:masterClrMapping/>
  </p:clrMapOvr>
  <p:transition spd="slow">
    <p:wipe dir="r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BB7041-2588-4515-0304-FCD88B20B9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4E4A7897-D6A9-1818-EC7F-5C371408BDB5}"/>
              </a:ext>
            </a:extLst>
          </p:cNvPr>
          <p:cNvSpPr/>
          <p:nvPr/>
        </p:nvSpPr>
        <p:spPr>
          <a:xfrm rot="10966">
            <a:off x="-28621" y="9304369"/>
            <a:ext cx="17915033" cy="0"/>
          </a:xfrm>
          <a:prstGeom prst="line">
            <a:avLst/>
          </a:prstGeom>
          <a:ln w="19050" cap="rnd">
            <a:solidFill>
              <a:srgbClr val="FF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81F92FEE-B32D-3351-C14D-4ACBBB384F2E}"/>
              </a:ext>
            </a:extLst>
          </p:cNvPr>
          <p:cNvGrpSpPr/>
          <p:nvPr/>
        </p:nvGrpSpPr>
        <p:grpSpPr>
          <a:xfrm>
            <a:off x="668026" y="9293370"/>
            <a:ext cx="4222750" cy="369284"/>
            <a:chOff x="0" y="0"/>
            <a:chExt cx="5630333" cy="492379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3F67978E-9DCB-5B0C-3570-B9E7A38EC012}"/>
                </a:ext>
              </a:extLst>
            </p:cNvPr>
            <p:cNvSpPr/>
            <p:nvPr/>
          </p:nvSpPr>
          <p:spPr>
            <a:xfrm>
              <a:off x="0" y="0"/>
              <a:ext cx="5630333" cy="492379"/>
            </a:xfrm>
            <a:custGeom>
              <a:avLst/>
              <a:gdLst/>
              <a:ahLst/>
              <a:cxnLst/>
              <a:rect l="l" t="t" r="r" b="b"/>
              <a:pathLst>
                <a:path w="5630333" h="492379">
                  <a:moveTo>
                    <a:pt x="0" y="0"/>
                  </a:moveTo>
                  <a:lnTo>
                    <a:pt x="5630333" y="0"/>
                  </a:lnTo>
                  <a:lnTo>
                    <a:pt x="5630333" y="492379"/>
                  </a:lnTo>
                  <a:lnTo>
                    <a:pt x="0" y="49237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9CCFF33F-46DC-4E4A-E6CD-DC525AADEEA6}"/>
                </a:ext>
              </a:extLst>
            </p:cNvPr>
            <p:cNvSpPr txBox="1"/>
            <p:nvPr/>
          </p:nvSpPr>
          <p:spPr>
            <a:xfrm>
              <a:off x="0" y="-28575"/>
              <a:ext cx="5630333" cy="520954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1679"/>
                </a:lnSpc>
              </a:pPr>
              <a:r>
                <a:rPr lang="en-US" sz="1399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TI Confidential – NDA Restrictions</a:t>
              </a:r>
            </a:p>
          </p:txBody>
        </p:sp>
      </p:grpSp>
      <p:sp>
        <p:nvSpPr>
          <p:cNvPr id="6" name="Freeform 6" descr="ti_logo_powerpoint_1_line.png">
            <a:extLst>
              <a:ext uri="{FF2B5EF4-FFF2-40B4-BE49-F238E27FC236}">
                <a16:creationId xmlns:a16="http://schemas.microsoft.com/office/drawing/2014/main" id="{1EA3F3BD-BE24-1FAA-5E81-F430E4A58F0A}"/>
              </a:ext>
            </a:extLst>
          </p:cNvPr>
          <p:cNvSpPr/>
          <p:nvPr/>
        </p:nvSpPr>
        <p:spPr>
          <a:xfrm>
            <a:off x="14658724" y="9564528"/>
            <a:ext cx="3124728" cy="386292"/>
          </a:xfrm>
          <a:custGeom>
            <a:avLst/>
            <a:gdLst/>
            <a:ahLst/>
            <a:cxnLst/>
            <a:rect l="l" t="t" r="r" b="b"/>
            <a:pathLst>
              <a:path w="3124728" h="386292">
                <a:moveTo>
                  <a:pt x="0" y="0"/>
                </a:moveTo>
                <a:lnTo>
                  <a:pt x="3124728" y="0"/>
                </a:lnTo>
                <a:lnTo>
                  <a:pt x="3124728" y="386292"/>
                </a:lnTo>
                <a:lnTo>
                  <a:pt x="0" y="3862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38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>
            <a:extLst>
              <a:ext uri="{FF2B5EF4-FFF2-40B4-BE49-F238E27FC236}">
                <a16:creationId xmlns:a16="http://schemas.microsoft.com/office/drawing/2014/main" id="{1CE876F6-4AE7-6349-4364-8C29D3EF72B8}"/>
              </a:ext>
            </a:extLst>
          </p:cNvPr>
          <p:cNvGrpSpPr/>
          <p:nvPr/>
        </p:nvGrpSpPr>
        <p:grpSpPr>
          <a:xfrm>
            <a:off x="-914400" y="-458900"/>
            <a:ext cx="17983200" cy="1729388"/>
            <a:chOff x="-2108208" y="-808661"/>
            <a:chExt cx="23977600" cy="2305851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7721D8BB-D39E-B838-93E6-326614E73D43}"/>
                </a:ext>
              </a:extLst>
            </p:cNvPr>
            <p:cNvSpPr/>
            <p:nvPr/>
          </p:nvSpPr>
          <p:spPr>
            <a:xfrm>
              <a:off x="-2108208" y="-808661"/>
              <a:ext cx="22555200" cy="1628776"/>
            </a:xfrm>
            <a:custGeom>
              <a:avLst/>
              <a:gdLst/>
              <a:ahLst/>
              <a:cxnLst/>
              <a:rect l="l" t="t" r="r" b="b"/>
              <a:pathLst>
                <a:path w="22555200" h="1628776">
                  <a:moveTo>
                    <a:pt x="0" y="0"/>
                  </a:moveTo>
                  <a:lnTo>
                    <a:pt x="22555200" y="0"/>
                  </a:lnTo>
                  <a:lnTo>
                    <a:pt x="22555200" y="1628776"/>
                  </a:lnTo>
                  <a:lnTo>
                    <a:pt x="0" y="162877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78EED487-BD11-96FA-3979-2D6A338C1F40}"/>
                </a:ext>
              </a:extLst>
            </p:cNvPr>
            <p:cNvSpPr txBox="1"/>
            <p:nvPr/>
          </p:nvSpPr>
          <p:spPr>
            <a:xfrm>
              <a:off x="-685808" y="-150636"/>
              <a:ext cx="22555200" cy="1647826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5508"/>
                </a:lnSpc>
              </a:pPr>
              <a:r>
                <a:rPr lang="en-US" sz="5400" b="1" u="sng" dirty="0">
                  <a:solidFill>
                    <a:srgbClr val="DE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Future Scope</a:t>
              </a:r>
            </a:p>
          </p:txBody>
        </p:sp>
      </p:grpSp>
      <p:grpSp>
        <p:nvGrpSpPr>
          <p:cNvPr id="13" name="Group 13">
            <a:extLst>
              <a:ext uri="{FF2B5EF4-FFF2-40B4-BE49-F238E27FC236}">
                <a16:creationId xmlns:a16="http://schemas.microsoft.com/office/drawing/2014/main" id="{F1F314A2-98E7-196E-B18A-E3E44CB83D32}"/>
              </a:ext>
            </a:extLst>
          </p:cNvPr>
          <p:cNvGrpSpPr/>
          <p:nvPr/>
        </p:nvGrpSpPr>
        <p:grpSpPr>
          <a:xfrm>
            <a:off x="13335006" y="8885584"/>
            <a:ext cx="4267200" cy="309564"/>
            <a:chOff x="0" y="0"/>
            <a:chExt cx="5689600" cy="412752"/>
          </a:xfrm>
        </p:grpSpPr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69B325AB-1835-5735-D6C6-EB14E492E5DE}"/>
                </a:ext>
              </a:extLst>
            </p:cNvPr>
            <p:cNvSpPr/>
            <p:nvPr/>
          </p:nvSpPr>
          <p:spPr>
            <a:xfrm>
              <a:off x="0" y="0"/>
              <a:ext cx="5689600" cy="412752"/>
            </a:xfrm>
            <a:custGeom>
              <a:avLst/>
              <a:gdLst/>
              <a:ahLst/>
              <a:cxnLst/>
              <a:rect l="l" t="t" r="r" b="b"/>
              <a:pathLst>
                <a:path w="5689600" h="412752">
                  <a:moveTo>
                    <a:pt x="0" y="0"/>
                  </a:moveTo>
                  <a:lnTo>
                    <a:pt x="5689600" y="0"/>
                  </a:lnTo>
                  <a:lnTo>
                    <a:pt x="5689600" y="412752"/>
                  </a:lnTo>
                  <a:lnTo>
                    <a:pt x="0" y="41275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>
              <a:extLst>
                <a:ext uri="{FF2B5EF4-FFF2-40B4-BE49-F238E27FC236}">
                  <a16:creationId xmlns:a16="http://schemas.microsoft.com/office/drawing/2014/main" id="{AD573A76-7186-F874-B9E5-A7A57CE71440}"/>
                </a:ext>
              </a:extLst>
            </p:cNvPr>
            <p:cNvSpPr txBox="1"/>
            <p:nvPr/>
          </p:nvSpPr>
          <p:spPr>
            <a:xfrm>
              <a:off x="0" y="-28575"/>
              <a:ext cx="5689600" cy="44132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r">
                <a:lnSpc>
                  <a:spcPts val="1679"/>
                </a:lnSpc>
              </a:pPr>
              <a:r>
                <a:rPr lang="en-US" sz="1399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2</a:t>
              </a:r>
            </a:p>
          </p:txBody>
        </p:sp>
      </p:grpSp>
      <p:sp>
        <p:nvSpPr>
          <p:cNvPr id="16" name="Freeform 16" descr="Project team - Free people icons">
            <a:extLst>
              <a:ext uri="{FF2B5EF4-FFF2-40B4-BE49-F238E27FC236}">
                <a16:creationId xmlns:a16="http://schemas.microsoft.com/office/drawing/2014/main" id="{059600B2-FEF4-28BB-1A37-118C2A655545}"/>
              </a:ext>
            </a:extLst>
          </p:cNvPr>
          <p:cNvSpPr/>
          <p:nvPr/>
        </p:nvSpPr>
        <p:spPr>
          <a:xfrm>
            <a:off x="16459200" y="7374470"/>
            <a:ext cx="1828800" cy="1820678"/>
          </a:xfrm>
          <a:custGeom>
            <a:avLst/>
            <a:gdLst/>
            <a:ahLst/>
            <a:cxnLst/>
            <a:rect l="l" t="t" r="r" b="b"/>
            <a:pathLst>
              <a:path w="1803816" h="1820678">
                <a:moveTo>
                  <a:pt x="0" y="0"/>
                </a:moveTo>
                <a:lnTo>
                  <a:pt x="1803816" y="0"/>
                </a:lnTo>
                <a:lnTo>
                  <a:pt x="1803816" y="1820678"/>
                </a:lnTo>
                <a:lnTo>
                  <a:pt x="0" y="182067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1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AD7265-826F-AF03-B7F8-18AA50EE871D}"/>
              </a:ext>
            </a:extLst>
          </p:cNvPr>
          <p:cNvSpPr txBox="1"/>
          <p:nvPr/>
        </p:nvSpPr>
        <p:spPr>
          <a:xfrm>
            <a:off x="304800" y="1562100"/>
            <a:ext cx="17830799" cy="7263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IN" sz="3200" b="1" dirty="0"/>
              <a:t>🔄 AI-Powered Personalization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3200" dirty="0"/>
              <a:t>Integrate </a:t>
            </a:r>
            <a:r>
              <a:rPr lang="en-IN" sz="3200" b="1" dirty="0"/>
              <a:t>AI models</a:t>
            </a:r>
            <a:r>
              <a:rPr lang="en-IN" sz="3200" dirty="0"/>
              <a:t> to recommend study resources based on performance and interests.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3200" dirty="0"/>
              <a:t>Personalized notifications for deadlines, events, and academic milestones.</a:t>
            </a:r>
          </a:p>
          <a:p>
            <a:pPr>
              <a:buNone/>
            </a:pPr>
            <a:r>
              <a:rPr lang="en-IN" sz="3200" b="1" dirty="0"/>
              <a:t>🌐 Integration with National Academic Platforms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3200" dirty="0"/>
              <a:t>Sync with platforms like </a:t>
            </a:r>
            <a:r>
              <a:rPr lang="en-IN" sz="3200" b="1" dirty="0" err="1"/>
              <a:t>DigiLocker</a:t>
            </a:r>
            <a:r>
              <a:rPr lang="en-IN" sz="3200" b="1" dirty="0"/>
              <a:t>, NAD</a:t>
            </a:r>
            <a:r>
              <a:rPr lang="en-IN" sz="3200" dirty="0"/>
              <a:t>, and university ERP systems for document verification and academic record sharing.</a:t>
            </a:r>
          </a:p>
          <a:p>
            <a:pPr>
              <a:buNone/>
            </a:pPr>
            <a:r>
              <a:rPr lang="en-US" sz="3200" b="1" dirty="0"/>
              <a:t>🧠 AI Academic Mentor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Create an </a:t>
            </a:r>
            <a:r>
              <a:rPr lang="en-US" sz="3200" b="1" dirty="0"/>
              <a:t>AI-powered academic advisor</a:t>
            </a:r>
            <a:r>
              <a:rPr lang="en-US" sz="3200" dirty="0"/>
              <a:t> that helps students choose electives, plan study schedules, and set goals based on past performance and interests.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Adaptive study paths tailored for each student.</a:t>
            </a:r>
          </a:p>
          <a:p>
            <a:pPr>
              <a:buNone/>
            </a:pPr>
            <a:r>
              <a:rPr lang="en-US" sz="3200" b="1" dirty="0"/>
              <a:t>Gamified Learning &amp; Leaderboards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Add a </a:t>
            </a:r>
            <a:r>
              <a:rPr lang="en-US" sz="3200" b="1" dirty="0"/>
              <a:t>gamification layer</a:t>
            </a:r>
            <a:r>
              <a:rPr lang="en-US" sz="3200" dirty="0"/>
              <a:t> where students earn points, badges, and ranks based on class participation, quiz performance, and assignments.</a:t>
            </a:r>
          </a:p>
          <a:p>
            <a:pPr>
              <a:buFont typeface="Arial" panose="020B0604020202020204" pitchFamily="34" charset="0"/>
              <a:buChar char="•"/>
            </a:pPr>
            <a:endParaRPr lang="en-IN" sz="3200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06849907"/>
      </p:ext>
    </p:extLst>
  </p:cSld>
  <p:clrMapOvr>
    <a:masterClrMapping/>
  </p:clrMapOvr>
  <p:transition spd="slow">
    <p:wipe dir="r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2BCEDC-20B5-2AF4-F0C2-7885EFB5D3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255FDF54-C910-0DF9-5E8F-5E7E78B5BCE9}"/>
              </a:ext>
            </a:extLst>
          </p:cNvPr>
          <p:cNvSpPr/>
          <p:nvPr/>
        </p:nvSpPr>
        <p:spPr>
          <a:xfrm rot="10966">
            <a:off x="-28621" y="9304369"/>
            <a:ext cx="17915033" cy="0"/>
          </a:xfrm>
          <a:prstGeom prst="line">
            <a:avLst/>
          </a:prstGeom>
          <a:ln w="19050" cap="rnd">
            <a:solidFill>
              <a:srgbClr val="FF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27522E9D-0E29-957F-B843-9258FD8D5DEA}"/>
              </a:ext>
            </a:extLst>
          </p:cNvPr>
          <p:cNvGrpSpPr/>
          <p:nvPr/>
        </p:nvGrpSpPr>
        <p:grpSpPr>
          <a:xfrm>
            <a:off x="668026" y="9293370"/>
            <a:ext cx="4222750" cy="369284"/>
            <a:chOff x="0" y="0"/>
            <a:chExt cx="5630333" cy="492379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108E9803-91A1-ABAB-E555-3755E15E8B4A}"/>
                </a:ext>
              </a:extLst>
            </p:cNvPr>
            <p:cNvSpPr/>
            <p:nvPr/>
          </p:nvSpPr>
          <p:spPr>
            <a:xfrm>
              <a:off x="0" y="0"/>
              <a:ext cx="5630333" cy="492379"/>
            </a:xfrm>
            <a:custGeom>
              <a:avLst/>
              <a:gdLst/>
              <a:ahLst/>
              <a:cxnLst/>
              <a:rect l="l" t="t" r="r" b="b"/>
              <a:pathLst>
                <a:path w="5630333" h="492379">
                  <a:moveTo>
                    <a:pt x="0" y="0"/>
                  </a:moveTo>
                  <a:lnTo>
                    <a:pt x="5630333" y="0"/>
                  </a:lnTo>
                  <a:lnTo>
                    <a:pt x="5630333" y="492379"/>
                  </a:lnTo>
                  <a:lnTo>
                    <a:pt x="0" y="49237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EB9D8EA4-C971-824D-4E42-AA5641EEC4E6}"/>
                </a:ext>
              </a:extLst>
            </p:cNvPr>
            <p:cNvSpPr txBox="1"/>
            <p:nvPr/>
          </p:nvSpPr>
          <p:spPr>
            <a:xfrm>
              <a:off x="0" y="-28575"/>
              <a:ext cx="5630333" cy="520954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1679"/>
                </a:lnSpc>
              </a:pPr>
              <a:r>
                <a:rPr lang="en-US" sz="1399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TI Confidential – NDA Restrictions</a:t>
              </a:r>
            </a:p>
          </p:txBody>
        </p:sp>
      </p:grpSp>
      <p:sp>
        <p:nvSpPr>
          <p:cNvPr id="6" name="Freeform 6" descr="ti_logo_powerpoint_1_line.png">
            <a:extLst>
              <a:ext uri="{FF2B5EF4-FFF2-40B4-BE49-F238E27FC236}">
                <a16:creationId xmlns:a16="http://schemas.microsoft.com/office/drawing/2014/main" id="{FF55355C-6164-D17D-1C9B-D6606B722C19}"/>
              </a:ext>
            </a:extLst>
          </p:cNvPr>
          <p:cNvSpPr/>
          <p:nvPr/>
        </p:nvSpPr>
        <p:spPr>
          <a:xfrm>
            <a:off x="14658724" y="9564528"/>
            <a:ext cx="3124728" cy="386292"/>
          </a:xfrm>
          <a:custGeom>
            <a:avLst/>
            <a:gdLst/>
            <a:ahLst/>
            <a:cxnLst/>
            <a:rect l="l" t="t" r="r" b="b"/>
            <a:pathLst>
              <a:path w="3124728" h="386292">
                <a:moveTo>
                  <a:pt x="0" y="0"/>
                </a:moveTo>
                <a:lnTo>
                  <a:pt x="3124728" y="0"/>
                </a:lnTo>
                <a:lnTo>
                  <a:pt x="3124728" y="386292"/>
                </a:lnTo>
                <a:lnTo>
                  <a:pt x="0" y="3862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38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>
            <a:extLst>
              <a:ext uri="{FF2B5EF4-FFF2-40B4-BE49-F238E27FC236}">
                <a16:creationId xmlns:a16="http://schemas.microsoft.com/office/drawing/2014/main" id="{1682D32F-EEA1-E87C-8820-B8A3D6A4096C}"/>
              </a:ext>
            </a:extLst>
          </p:cNvPr>
          <p:cNvGrpSpPr/>
          <p:nvPr/>
        </p:nvGrpSpPr>
        <p:grpSpPr>
          <a:xfrm>
            <a:off x="-154125" y="1689993"/>
            <a:ext cx="18040492" cy="6123457"/>
            <a:chOff x="0" y="0"/>
            <a:chExt cx="24053989" cy="8164610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E7ED154D-A3D8-49E6-BA97-CFD129C1C753}"/>
                </a:ext>
              </a:extLst>
            </p:cNvPr>
            <p:cNvSpPr/>
            <p:nvPr/>
          </p:nvSpPr>
          <p:spPr>
            <a:xfrm>
              <a:off x="0" y="0"/>
              <a:ext cx="24053989" cy="8164610"/>
            </a:xfrm>
            <a:custGeom>
              <a:avLst/>
              <a:gdLst/>
              <a:ahLst/>
              <a:cxnLst/>
              <a:rect l="l" t="t" r="r" b="b"/>
              <a:pathLst>
                <a:path w="24053989" h="8164610">
                  <a:moveTo>
                    <a:pt x="0" y="0"/>
                  </a:moveTo>
                  <a:lnTo>
                    <a:pt x="24053989" y="0"/>
                  </a:lnTo>
                  <a:lnTo>
                    <a:pt x="24053989" y="8164610"/>
                  </a:lnTo>
                  <a:lnTo>
                    <a:pt x="0" y="816461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D611C97E-E6C2-3514-711B-8BD672CEA53A}"/>
                </a:ext>
              </a:extLst>
            </p:cNvPr>
            <p:cNvSpPr txBox="1"/>
            <p:nvPr/>
          </p:nvSpPr>
          <p:spPr>
            <a:xfrm>
              <a:off x="0" y="-9525"/>
              <a:ext cx="24053989" cy="817413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4896"/>
                </a:lnSpc>
              </a:pPr>
              <a:endParaRPr/>
            </a:p>
            <a:p>
              <a:pPr algn="l">
                <a:lnSpc>
                  <a:spcPts val="5508"/>
                </a:lnSpc>
              </a:pPr>
              <a:endParaRPr/>
            </a:p>
            <a:p>
              <a:pPr algn="l">
                <a:lnSpc>
                  <a:spcPts val="2855"/>
                </a:lnSpc>
              </a:pPr>
              <a:endParaRPr/>
            </a:p>
          </p:txBody>
        </p:sp>
      </p:grpSp>
      <p:grpSp>
        <p:nvGrpSpPr>
          <p:cNvPr id="10" name="Group 10">
            <a:extLst>
              <a:ext uri="{FF2B5EF4-FFF2-40B4-BE49-F238E27FC236}">
                <a16:creationId xmlns:a16="http://schemas.microsoft.com/office/drawing/2014/main" id="{779336BF-F1E6-C174-33CF-A3E0DE530930}"/>
              </a:ext>
            </a:extLst>
          </p:cNvPr>
          <p:cNvGrpSpPr/>
          <p:nvPr/>
        </p:nvGrpSpPr>
        <p:grpSpPr>
          <a:xfrm>
            <a:off x="13335006" y="8885584"/>
            <a:ext cx="4267200" cy="309564"/>
            <a:chOff x="0" y="0"/>
            <a:chExt cx="5689600" cy="412752"/>
          </a:xfrm>
        </p:grpSpPr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595ED497-ABA5-1FFE-35BE-3587E71075CE}"/>
                </a:ext>
              </a:extLst>
            </p:cNvPr>
            <p:cNvSpPr/>
            <p:nvPr/>
          </p:nvSpPr>
          <p:spPr>
            <a:xfrm>
              <a:off x="0" y="0"/>
              <a:ext cx="5689600" cy="412752"/>
            </a:xfrm>
            <a:custGeom>
              <a:avLst/>
              <a:gdLst/>
              <a:ahLst/>
              <a:cxnLst/>
              <a:rect l="l" t="t" r="r" b="b"/>
              <a:pathLst>
                <a:path w="5689600" h="412752">
                  <a:moveTo>
                    <a:pt x="0" y="0"/>
                  </a:moveTo>
                  <a:lnTo>
                    <a:pt x="5689600" y="0"/>
                  </a:lnTo>
                  <a:lnTo>
                    <a:pt x="5689600" y="412752"/>
                  </a:lnTo>
                  <a:lnTo>
                    <a:pt x="0" y="41275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>
              <a:extLst>
                <a:ext uri="{FF2B5EF4-FFF2-40B4-BE49-F238E27FC236}">
                  <a16:creationId xmlns:a16="http://schemas.microsoft.com/office/drawing/2014/main" id="{5815AADB-52FC-CB05-E95B-8BEE1E701632}"/>
                </a:ext>
              </a:extLst>
            </p:cNvPr>
            <p:cNvSpPr txBox="1"/>
            <p:nvPr/>
          </p:nvSpPr>
          <p:spPr>
            <a:xfrm>
              <a:off x="0" y="-28575"/>
              <a:ext cx="5689600" cy="44132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r">
                <a:lnSpc>
                  <a:spcPts val="1679"/>
                </a:lnSpc>
              </a:pPr>
              <a:r>
                <a:rPr lang="en-US" sz="1399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28</a:t>
              </a:r>
            </a:p>
          </p:txBody>
        </p:sp>
      </p:grpSp>
      <p:sp>
        <p:nvSpPr>
          <p:cNvPr id="13" name="Freeform 13" descr="Project team - Free people icons">
            <a:extLst>
              <a:ext uri="{FF2B5EF4-FFF2-40B4-BE49-F238E27FC236}">
                <a16:creationId xmlns:a16="http://schemas.microsoft.com/office/drawing/2014/main" id="{86E11AE3-7418-E17D-BE78-63A686ED3426}"/>
              </a:ext>
            </a:extLst>
          </p:cNvPr>
          <p:cNvSpPr/>
          <p:nvPr/>
        </p:nvSpPr>
        <p:spPr>
          <a:xfrm>
            <a:off x="16803034" y="7908700"/>
            <a:ext cx="1333710" cy="1221582"/>
          </a:xfrm>
          <a:custGeom>
            <a:avLst/>
            <a:gdLst/>
            <a:ahLst/>
            <a:cxnLst/>
            <a:rect l="l" t="t" r="r" b="b"/>
            <a:pathLst>
              <a:path w="1333710" h="1221582">
                <a:moveTo>
                  <a:pt x="0" y="0"/>
                </a:moveTo>
                <a:lnTo>
                  <a:pt x="1333710" y="0"/>
                </a:lnTo>
                <a:lnTo>
                  <a:pt x="1333710" y="1221582"/>
                </a:lnTo>
                <a:lnTo>
                  <a:pt x="0" y="122158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b="-30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1B1036D7-4F95-7E19-93BE-0D6C6BCA6B04}"/>
              </a:ext>
            </a:extLst>
          </p:cNvPr>
          <p:cNvSpPr txBox="1"/>
          <p:nvPr/>
        </p:nvSpPr>
        <p:spPr>
          <a:xfrm>
            <a:off x="668026" y="2052016"/>
            <a:ext cx="16082235" cy="5112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800" b="1" dirty="0"/>
              <a:t>MongoDB Documentation</a:t>
            </a:r>
            <a:r>
              <a:rPr lang="en-US" sz="2800" dirty="0"/>
              <a:t>: </a:t>
            </a:r>
            <a:r>
              <a:rPr lang="en-US" sz="2800" dirty="0">
                <a:hlinkClick r:id="rId4"/>
              </a:rPr>
              <a:t>https://www.mongodb.com/docs/atlas/</a:t>
            </a:r>
            <a:endParaRPr lang="en-US" sz="28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800" b="1" dirty="0"/>
              <a:t>NodeJS Documentation</a:t>
            </a:r>
            <a:r>
              <a:rPr lang="en-US" sz="2800" dirty="0"/>
              <a:t>: https://nodejs.org/api/all.html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b="1" dirty="0" err="1"/>
              <a:t>ExpressJS</a:t>
            </a:r>
            <a:r>
              <a:rPr lang="en-US" sz="2800" b="1" dirty="0"/>
              <a:t> Documentation</a:t>
            </a:r>
            <a:r>
              <a:rPr lang="en-US" sz="2800" dirty="0"/>
              <a:t>: </a:t>
            </a:r>
            <a:r>
              <a:rPr lang="en-US" sz="2800" dirty="0">
                <a:hlinkClick r:id="rId5"/>
              </a:rPr>
              <a:t>https://expressjs.com/</a:t>
            </a:r>
            <a:endParaRPr lang="en-US" sz="28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800" b="1" dirty="0" err="1"/>
              <a:t>ReactJs</a:t>
            </a:r>
            <a:r>
              <a:rPr lang="en-US" sz="2800" b="1" dirty="0"/>
              <a:t> Documentation</a:t>
            </a:r>
            <a:r>
              <a:rPr lang="en-US" sz="2800" dirty="0"/>
              <a:t>: https://react.dev/reference/react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b="1" dirty="0"/>
              <a:t>MERN Stack tutorial</a:t>
            </a:r>
            <a:r>
              <a:rPr lang="en-US" sz="2800" dirty="0"/>
              <a:t>:</a:t>
            </a:r>
            <a:br>
              <a:rPr lang="en-US" sz="2800" dirty="0"/>
            </a:br>
            <a:r>
              <a:rPr lang="en-US" sz="2800" dirty="0">
                <a:hlinkClick r:id="rId6"/>
              </a:rPr>
              <a:t>https://www.youtube.com/watch?v=98BzS5Oz5E4&amp;list=PL4cUxeGkcC9iJ_KkrkBZWZRHVwnzLIoUE</a:t>
            </a:r>
            <a:endParaRPr lang="en-US" sz="28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800" b="1" dirty="0"/>
              <a:t>MongoDB tutorial</a:t>
            </a:r>
            <a:r>
              <a:rPr lang="en-US" sz="2800" dirty="0"/>
              <a:t>: </a:t>
            </a:r>
            <a:r>
              <a:rPr lang="en-US" sz="2800" dirty="0">
                <a:hlinkClick r:id="rId7"/>
              </a:rPr>
              <a:t>https://www.youtube.com/watch?v=ExcRbA7fy_A&amp;list=PL4cUxeGkcC9h77dJ-QJlwGlZITd4ecZOA</a:t>
            </a:r>
            <a:endParaRPr lang="en-US" sz="28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800" b="1" dirty="0"/>
              <a:t>NodeJS tutorial</a:t>
            </a:r>
            <a:r>
              <a:rPr lang="en-US" sz="2800" dirty="0"/>
              <a:t>:</a:t>
            </a:r>
            <a:br>
              <a:rPr lang="en-US" sz="2800" dirty="0"/>
            </a:br>
            <a:r>
              <a:rPr lang="en-US" sz="2800" dirty="0">
                <a:hlinkClick r:id="rId8"/>
              </a:rPr>
              <a:t>https://www.youtube.com/watch?v=zb3Qk8SG5Ms&amp;list=PL4cUxeGkcC9jsz4LDYc6kv3ymONOKxwBU</a:t>
            </a:r>
            <a:endParaRPr lang="en-US" sz="28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800" b="1" dirty="0"/>
              <a:t>Indexed DB basics tutorial</a:t>
            </a:r>
            <a:r>
              <a:rPr lang="en-US" sz="2800" dirty="0"/>
              <a:t>: </a:t>
            </a:r>
            <a:r>
              <a:rPr lang="en-US" sz="2800" dirty="0">
                <a:hlinkClick r:id="rId9"/>
              </a:rPr>
              <a:t>https://www.youtube.com/watch?v=yZ26CXny3iI</a:t>
            </a:r>
            <a:endParaRPr lang="en-US" sz="2800" dirty="0"/>
          </a:p>
          <a:p>
            <a:pPr algn="l">
              <a:lnSpc>
                <a:spcPts val="3079"/>
              </a:lnSpc>
              <a:spcBef>
                <a:spcPct val="0"/>
              </a:spcBef>
            </a:pPr>
            <a:endParaRPr lang="en-US" sz="2566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BA908B9B-1AE6-DACC-192A-DF59DBC6B55C}"/>
              </a:ext>
            </a:extLst>
          </p:cNvPr>
          <p:cNvSpPr txBox="1"/>
          <p:nvPr/>
        </p:nvSpPr>
        <p:spPr>
          <a:xfrm>
            <a:off x="86080" y="766140"/>
            <a:ext cx="16135008" cy="7827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80"/>
              </a:lnSpc>
              <a:spcBef>
                <a:spcPct val="0"/>
              </a:spcBef>
            </a:pPr>
            <a:r>
              <a:rPr lang="en-US" sz="5400" b="1" dirty="0">
                <a:solidFill>
                  <a:srgbClr val="DE0000"/>
                </a:solidFill>
                <a:latin typeface="Arial Bold"/>
                <a:ea typeface="Arial Bold"/>
                <a:cs typeface="Arial Bold"/>
                <a:sym typeface="Arial Bold"/>
              </a:rPr>
              <a:t> 🚀 </a:t>
            </a:r>
            <a:r>
              <a:rPr lang="en-US" sz="5400" b="1" u="sng" dirty="0">
                <a:solidFill>
                  <a:srgbClr val="DE0000"/>
                </a:solidFill>
                <a:latin typeface="Arial Bold"/>
                <a:ea typeface="Arial Bold"/>
                <a:cs typeface="Arial Bold"/>
                <a:sym typeface="Arial Bold"/>
              </a:rPr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1354728200"/>
      </p:ext>
    </p:extLst>
  </p:cSld>
  <p:clrMapOvr>
    <a:masterClrMapping/>
  </p:clrMapOvr>
  <p:transition spd="slow">
    <p:wipe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10966">
            <a:off x="-28621" y="9304369"/>
            <a:ext cx="17915033" cy="0"/>
          </a:xfrm>
          <a:prstGeom prst="line">
            <a:avLst/>
          </a:prstGeom>
          <a:ln w="19050" cap="rnd">
            <a:solidFill>
              <a:srgbClr val="FF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668026" y="9293370"/>
            <a:ext cx="4222750" cy="369284"/>
            <a:chOff x="0" y="0"/>
            <a:chExt cx="5630333" cy="49237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630333" cy="492379"/>
            </a:xfrm>
            <a:custGeom>
              <a:avLst/>
              <a:gdLst/>
              <a:ahLst/>
              <a:cxnLst/>
              <a:rect l="l" t="t" r="r" b="b"/>
              <a:pathLst>
                <a:path w="5630333" h="492379">
                  <a:moveTo>
                    <a:pt x="0" y="0"/>
                  </a:moveTo>
                  <a:lnTo>
                    <a:pt x="5630333" y="0"/>
                  </a:lnTo>
                  <a:lnTo>
                    <a:pt x="5630333" y="492379"/>
                  </a:lnTo>
                  <a:lnTo>
                    <a:pt x="0" y="49237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5630333" cy="520954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1679"/>
                </a:lnSpc>
              </a:pPr>
              <a:r>
                <a:rPr lang="en-US" sz="1399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TI Confidential – NDA Restrictions</a:t>
              </a:r>
            </a:p>
          </p:txBody>
        </p:sp>
      </p:grpSp>
      <p:sp>
        <p:nvSpPr>
          <p:cNvPr id="6" name="Freeform 6" descr="ti_logo_powerpoint_1_line.png"/>
          <p:cNvSpPr/>
          <p:nvPr/>
        </p:nvSpPr>
        <p:spPr>
          <a:xfrm>
            <a:off x="14658724" y="9564528"/>
            <a:ext cx="3124728" cy="386292"/>
          </a:xfrm>
          <a:custGeom>
            <a:avLst/>
            <a:gdLst/>
            <a:ahLst/>
            <a:cxnLst/>
            <a:rect l="l" t="t" r="r" b="b"/>
            <a:pathLst>
              <a:path w="3124728" h="386292">
                <a:moveTo>
                  <a:pt x="0" y="0"/>
                </a:moveTo>
                <a:lnTo>
                  <a:pt x="3124728" y="0"/>
                </a:lnTo>
                <a:lnTo>
                  <a:pt x="3124728" y="386292"/>
                </a:lnTo>
                <a:lnTo>
                  <a:pt x="0" y="3862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38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-914400" y="-458900"/>
            <a:ext cx="18497556" cy="1828078"/>
            <a:chOff x="-2108208" y="-808661"/>
            <a:chExt cx="24663408" cy="2437437"/>
          </a:xfrm>
        </p:grpSpPr>
        <p:sp>
          <p:nvSpPr>
            <p:cNvPr id="8" name="Freeform 8"/>
            <p:cNvSpPr/>
            <p:nvPr/>
          </p:nvSpPr>
          <p:spPr>
            <a:xfrm>
              <a:off x="-2108208" y="-808661"/>
              <a:ext cx="22555200" cy="1628776"/>
            </a:xfrm>
            <a:custGeom>
              <a:avLst/>
              <a:gdLst/>
              <a:ahLst/>
              <a:cxnLst/>
              <a:rect l="l" t="t" r="r" b="b"/>
              <a:pathLst>
                <a:path w="22555200" h="1628776">
                  <a:moveTo>
                    <a:pt x="0" y="0"/>
                  </a:moveTo>
                  <a:lnTo>
                    <a:pt x="22555200" y="0"/>
                  </a:lnTo>
                  <a:lnTo>
                    <a:pt x="22555200" y="1628776"/>
                  </a:lnTo>
                  <a:lnTo>
                    <a:pt x="0" y="162877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19050"/>
              <a:ext cx="22555200" cy="1647826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5508"/>
                </a:lnSpc>
              </a:pPr>
              <a:r>
                <a:rPr lang="en-US" sz="5400" b="1" u="sng" dirty="0">
                  <a:solidFill>
                    <a:srgbClr val="DE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Agenda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52400" y="1030210"/>
            <a:ext cx="16935450" cy="7418898"/>
            <a:chOff x="0" y="0"/>
            <a:chExt cx="22580600" cy="9891864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2580600" cy="9891864"/>
            </a:xfrm>
            <a:custGeom>
              <a:avLst/>
              <a:gdLst/>
              <a:ahLst/>
              <a:cxnLst/>
              <a:rect l="l" t="t" r="r" b="b"/>
              <a:pathLst>
                <a:path w="22580600" h="9891864">
                  <a:moveTo>
                    <a:pt x="0" y="0"/>
                  </a:moveTo>
                  <a:lnTo>
                    <a:pt x="22580600" y="0"/>
                  </a:lnTo>
                  <a:lnTo>
                    <a:pt x="22580600" y="9891864"/>
                  </a:lnTo>
                  <a:lnTo>
                    <a:pt x="0" y="989186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76200"/>
              <a:ext cx="22580600" cy="9968064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1005840" lvl="1" indent="-571500" algn="l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en-US" sz="3600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Problem Statement/Objective</a:t>
              </a:r>
            </a:p>
            <a:p>
              <a:pPr marL="1005840" lvl="1" indent="-571500" algn="l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en-US" sz="3600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Architecture Diagram</a:t>
              </a:r>
            </a:p>
            <a:p>
              <a:pPr marL="1005840" lvl="1" indent="-571500" algn="l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en-US" sz="3600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UI/UX Mock Ups</a:t>
              </a:r>
            </a:p>
            <a:p>
              <a:pPr marL="1005840" lvl="1" indent="-571500" algn="l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en-US" sz="3600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Data Flow Diagram</a:t>
              </a:r>
            </a:p>
            <a:p>
              <a:pPr marL="1005840" lvl="1" indent="-571500" algn="l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en-US" sz="3600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Tech Stack Selection and Reason</a:t>
              </a:r>
            </a:p>
            <a:p>
              <a:pPr marL="1005840" lvl="1" indent="-571500" algn="l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en-US" sz="3600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Outcome/Demo</a:t>
              </a:r>
            </a:p>
            <a:p>
              <a:pPr marL="1005840" lvl="1" indent="-571500" algn="l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en-US" sz="3600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Individual Team Member Contribution</a:t>
              </a:r>
            </a:p>
            <a:p>
              <a:pPr marL="1005840" lvl="1" indent="-571500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en-US" sz="3600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Novelty/Innovation</a:t>
              </a:r>
            </a:p>
            <a:p>
              <a:pPr marL="1005840" lvl="1" indent="-571500" algn="l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en-US" sz="3600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Future Scope</a:t>
              </a:r>
            </a:p>
            <a:p>
              <a:pPr marL="1005840" lvl="1" indent="-571500" algn="l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en-US" sz="3600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References</a:t>
              </a:r>
            </a:p>
            <a:p>
              <a:pPr marL="868680" lvl="1" indent="-434340" algn="l">
                <a:lnSpc>
                  <a:spcPts val="4320"/>
                </a:lnSpc>
              </a:pPr>
              <a:endParaRPr lang="en-US" sz="3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3335006" y="8885584"/>
            <a:ext cx="4267200" cy="309564"/>
            <a:chOff x="0" y="0"/>
            <a:chExt cx="5689600" cy="412752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5689600" cy="412752"/>
            </a:xfrm>
            <a:custGeom>
              <a:avLst/>
              <a:gdLst/>
              <a:ahLst/>
              <a:cxnLst/>
              <a:rect l="l" t="t" r="r" b="b"/>
              <a:pathLst>
                <a:path w="5689600" h="412752">
                  <a:moveTo>
                    <a:pt x="0" y="0"/>
                  </a:moveTo>
                  <a:lnTo>
                    <a:pt x="5689600" y="0"/>
                  </a:lnTo>
                  <a:lnTo>
                    <a:pt x="5689600" y="412752"/>
                  </a:lnTo>
                  <a:lnTo>
                    <a:pt x="0" y="41275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28575"/>
              <a:ext cx="5689600" cy="44132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r">
                <a:lnSpc>
                  <a:spcPts val="1679"/>
                </a:lnSpc>
              </a:pPr>
              <a:r>
                <a:rPr lang="en-US" sz="1399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2</a:t>
              </a:r>
            </a:p>
          </p:txBody>
        </p:sp>
      </p:grpSp>
      <p:sp>
        <p:nvSpPr>
          <p:cNvPr id="16" name="Freeform 16" descr="Project team - Free people icons"/>
          <p:cNvSpPr/>
          <p:nvPr/>
        </p:nvSpPr>
        <p:spPr>
          <a:xfrm>
            <a:off x="16459200" y="7374470"/>
            <a:ext cx="1828800" cy="1820678"/>
          </a:xfrm>
          <a:custGeom>
            <a:avLst/>
            <a:gdLst/>
            <a:ahLst/>
            <a:cxnLst/>
            <a:rect l="l" t="t" r="r" b="b"/>
            <a:pathLst>
              <a:path w="1803816" h="1820678">
                <a:moveTo>
                  <a:pt x="0" y="0"/>
                </a:moveTo>
                <a:lnTo>
                  <a:pt x="1803816" y="0"/>
                </a:lnTo>
                <a:lnTo>
                  <a:pt x="1803816" y="1820678"/>
                </a:lnTo>
                <a:lnTo>
                  <a:pt x="0" y="182067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13"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slow"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10966">
            <a:off x="-28621" y="9304369"/>
            <a:ext cx="17915033" cy="0"/>
          </a:xfrm>
          <a:prstGeom prst="line">
            <a:avLst/>
          </a:prstGeom>
          <a:ln w="19050" cap="rnd">
            <a:solidFill>
              <a:srgbClr val="FF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668026" y="9293370"/>
            <a:ext cx="4222750" cy="369284"/>
            <a:chOff x="0" y="0"/>
            <a:chExt cx="5630333" cy="49237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630333" cy="492379"/>
            </a:xfrm>
            <a:custGeom>
              <a:avLst/>
              <a:gdLst/>
              <a:ahLst/>
              <a:cxnLst/>
              <a:rect l="l" t="t" r="r" b="b"/>
              <a:pathLst>
                <a:path w="5630333" h="492379">
                  <a:moveTo>
                    <a:pt x="0" y="0"/>
                  </a:moveTo>
                  <a:lnTo>
                    <a:pt x="5630333" y="0"/>
                  </a:lnTo>
                  <a:lnTo>
                    <a:pt x="5630333" y="492379"/>
                  </a:lnTo>
                  <a:lnTo>
                    <a:pt x="0" y="49237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5630333" cy="520954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1679"/>
                </a:lnSpc>
              </a:pPr>
              <a:r>
                <a:rPr lang="en-US" sz="1399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TI Confidential – NDA Restrictions</a:t>
              </a:r>
            </a:p>
          </p:txBody>
        </p:sp>
      </p:grpSp>
      <p:sp>
        <p:nvSpPr>
          <p:cNvPr id="6" name="Freeform 6" descr="ti_logo_powerpoint_1_line.png"/>
          <p:cNvSpPr/>
          <p:nvPr/>
        </p:nvSpPr>
        <p:spPr>
          <a:xfrm>
            <a:off x="14658724" y="9564528"/>
            <a:ext cx="3124728" cy="386292"/>
          </a:xfrm>
          <a:custGeom>
            <a:avLst/>
            <a:gdLst/>
            <a:ahLst/>
            <a:cxnLst/>
            <a:rect l="l" t="t" r="r" b="b"/>
            <a:pathLst>
              <a:path w="3124728" h="386292">
                <a:moveTo>
                  <a:pt x="0" y="0"/>
                </a:moveTo>
                <a:lnTo>
                  <a:pt x="3124728" y="0"/>
                </a:lnTo>
                <a:lnTo>
                  <a:pt x="3124728" y="386292"/>
                </a:lnTo>
                <a:lnTo>
                  <a:pt x="0" y="3862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38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440438" y="112915"/>
            <a:ext cx="16916400" cy="1221582"/>
            <a:chOff x="0" y="0"/>
            <a:chExt cx="22555200" cy="162877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2555200" cy="1628776"/>
            </a:xfrm>
            <a:custGeom>
              <a:avLst/>
              <a:gdLst/>
              <a:ahLst/>
              <a:cxnLst/>
              <a:rect l="l" t="t" r="r" b="b"/>
              <a:pathLst>
                <a:path w="22555200" h="1628776">
                  <a:moveTo>
                    <a:pt x="0" y="0"/>
                  </a:moveTo>
                  <a:lnTo>
                    <a:pt x="22555200" y="0"/>
                  </a:lnTo>
                  <a:lnTo>
                    <a:pt x="22555200" y="1628776"/>
                  </a:lnTo>
                  <a:lnTo>
                    <a:pt x="0" y="162877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19050"/>
              <a:ext cx="22555200" cy="1647826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5508"/>
                </a:lnSpc>
              </a:pPr>
              <a:r>
                <a:rPr lang="en-US" sz="5400" b="1" u="sng" dirty="0">
                  <a:solidFill>
                    <a:srgbClr val="DE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Problem Statement and Objectives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291816" y="1284054"/>
            <a:ext cx="17594551" cy="7707560"/>
            <a:chOff x="0" y="0"/>
            <a:chExt cx="23459401" cy="10276747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3459402" cy="10276746"/>
            </a:xfrm>
            <a:custGeom>
              <a:avLst/>
              <a:gdLst/>
              <a:ahLst/>
              <a:cxnLst/>
              <a:rect l="l" t="t" r="r" b="b"/>
              <a:pathLst>
                <a:path w="23459402" h="10276746">
                  <a:moveTo>
                    <a:pt x="0" y="0"/>
                  </a:moveTo>
                  <a:lnTo>
                    <a:pt x="23459402" y="0"/>
                  </a:lnTo>
                  <a:lnTo>
                    <a:pt x="23459402" y="10276746"/>
                  </a:lnTo>
                  <a:lnTo>
                    <a:pt x="0" y="1027674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57150"/>
              <a:ext cx="23459401" cy="1033389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675640" lvl="1" indent="-337820" algn="l">
                <a:lnSpc>
                  <a:spcPts val="3359"/>
                </a:lnSpc>
                <a:buFont typeface="Arial"/>
                <a:buChar char="•"/>
              </a:pPr>
              <a:r>
                <a:rPr lang="en-US" sz="2799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Students, professors, and administrators rely on multiple disconnected platforms for academic management. </a:t>
              </a:r>
            </a:p>
            <a:p>
              <a:pPr marL="675640" lvl="1" indent="-337820" algn="l">
                <a:lnSpc>
                  <a:spcPts val="3359"/>
                </a:lnSpc>
                <a:buFont typeface="Arial"/>
                <a:buChar char="•"/>
              </a:pPr>
              <a:r>
                <a:rPr lang="en-US" sz="2799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This fragmented system leads to inefficiencies, miscommunication, and security risks. </a:t>
              </a:r>
            </a:p>
            <a:p>
              <a:pPr marL="675640" lvl="1" indent="-337820" algn="l">
                <a:lnSpc>
                  <a:spcPts val="3359"/>
                </a:lnSpc>
                <a:buFont typeface="Arial"/>
                <a:buChar char="•"/>
              </a:pPr>
              <a:r>
                <a:rPr lang="en-US" sz="2799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So, the main purpose is to design and implement an </a:t>
              </a:r>
              <a:r>
                <a:rPr lang="en-US" sz="2799" b="1">
                  <a:solidFill>
                    <a:srgbClr val="DE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all-purpose app </a:t>
              </a:r>
              <a:r>
                <a:rPr lang="en-US" sz="2799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that serves as a </a:t>
              </a:r>
              <a:r>
                <a:rPr lang="en-US" sz="2799" b="1">
                  <a:solidFill>
                    <a:srgbClr val="DE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centralized platform </a:t>
              </a:r>
              <a:r>
                <a:rPr lang="en-US" sz="2799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for college students. professors and administrators.</a:t>
              </a:r>
            </a:p>
          </p:txBody>
        </p:sp>
      </p:grpSp>
      <p:sp>
        <p:nvSpPr>
          <p:cNvPr id="13" name="Freeform 13"/>
          <p:cNvSpPr/>
          <p:nvPr/>
        </p:nvSpPr>
        <p:spPr>
          <a:xfrm>
            <a:off x="1007282" y="3648194"/>
            <a:ext cx="7008232" cy="4946708"/>
          </a:xfrm>
          <a:custGeom>
            <a:avLst/>
            <a:gdLst/>
            <a:ahLst/>
            <a:cxnLst/>
            <a:rect l="l" t="t" r="r" b="b"/>
            <a:pathLst>
              <a:path w="7008232" h="4946708">
                <a:moveTo>
                  <a:pt x="0" y="0"/>
                </a:moveTo>
                <a:lnTo>
                  <a:pt x="7008232" y="0"/>
                </a:lnTo>
                <a:lnTo>
                  <a:pt x="7008232" y="4946708"/>
                </a:lnTo>
                <a:lnTo>
                  <a:pt x="0" y="494670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34" r="-1234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4" name="Group 14"/>
          <p:cNvGrpSpPr/>
          <p:nvPr/>
        </p:nvGrpSpPr>
        <p:grpSpPr>
          <a:xfrm rot="-9937945">
            <a:off x="8661578" y="3242448"/>
            <a:ext cx="4551464" cy="4858544"/>
            <a:chOff x="0" y="0"/>
            <a:chExt cx="6068619" cy="6478059"/>
          </a:xfrm>
        </p:grpSpPr>
        <p:sp>
          <p:nvSpPr>
            <p:cNvPr id="15" name="Freeform 15"/>
            <p:cNvSpPr/>
            <p:nvPr/>
          </p:nvSpPr>
          <p:spPr>
            <a:xfrm>
              <a:off x="33909" y="33909"/>
              <a:ext cx="6000877" cy="6410452"/>
            </a:xfrm>
            <a:custGeom>
              <a:avLst/>
              <a:gdLst/>
              <a:ahLst/>
              <a:cxnLst/>
              <a:rect l="l" t="t" r="r" b="b"/>
              <a:pathLst>
                <a:path w="6000877" h="6410452">
                  <a:moveTo>
                    <a:pt x="0" y="3205099"/>
                  </a:moveTo>
                  <a:cubicBezTo>
                    <a:pt x="0" y="1434973"/>
                    <a:pt x="1343279" y="0"/>
                    <a:pt x="3000375" y="0"/>
                  </a:cubicBezTo>
                  <a:cubicBezTo>
                    <a:pt x="4000500" y="0"/>
                    <a:pt x="5000625" y="0"/>
                    <a:pt x="6000877" y="0"/>
                  </a:cubicBezTo>
                  <a:cubicBezTo>
                    <a:pt x="6000877" y="1068451"/>
                    <a:pt x="6000877" y="2136775"/>
                    <a:pt x="6000877" y="3205226"/>
                  </a:cubicBezTo>
                  <a:cubicBezTo>
                    <a:pt x="6000877" y="4975352"/>
                    <a:pt x="4657471" y="6410452"/>
                    <a:pt x="3000375" y="6410452"/>
                  </a:cubicBezTo>
                  <a:cubicBezTo>
                    <a:pt x="1343279" y="6410452"/>
                    <a:pt x="0" y="4975225"/>
                    <a:pt x="0" y="3205099"/>
                  </a:cubicBezTo>
                  <a:close/>
                </a:path>
              </a:pathLst>
            </a:custGeom>
            <a:solidFill>
              <a:srgbClr val="D9D9D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0" y="0"/>
              <a:ext cx="6068695" cy="6478016"/>
            </a:xfrm>
            <a:custGeom>
              <a:avLst/>
              <a:gdLst/>
              <a:ahLst/>
              <a:cxnLst/>
              <a:rect l="l" t="t" r="r" b="b"/>
              <a:pathLst>
                <a:path w="6068695" h="6478016">
                  <a:moveTo>
                    <a:pt x="0" y="3239008"/>
                  </a:moveTo>
                  <a:cubicBezTo>
                    <a:pt x="0" y="1452245"/>
                    <a:pt x="1356487" y="0"/>
                    <a:pt x="3034284" y="0"/>
                  </a:cubicBezTo>
                  <a:lnTo>
                    <a:pt x="4534535" y="0"/>
                  </a:lnTo>
                  <a:lnTo>
                    <a:pt x="6034786" y="0"/>
                  </a:lnTo>
                  <a:cubicBezTo>
                    <a:pt x="6053455" y="0"/>
                    <a:pt x="6068695" y="15113"/>
                    <a:pt x="6068695" y="33909"/>
                  </a:cubicBezTo>
                  <a:lnTo>
                    <a:pt x="6068695" y="3239008"/>
                  </a:lnTo>
                  <a:lnTo>
                    <a:pt x="6034786" y="3239008"/>
                  </a:lnTo>
                  <a:lnTo>
                    <a:pt x="6068695" y="3239008"/>
                  </a:lnTo>
                  <a:cubicBezTo>
                    <a:pt x="6068695" y="5025771"/>
                    <a:pt x="4712208" y="6478016"/>
                    <a:pt x="3034411" y="6478016"/>
                  </a:cubicBezTo>
                  <a:lnTo>
                    <a:pt x="3034411" y="6444107"/>
                  </a:lnTo>
                  <a:lnTo>
                    <a:pt x="3034411" y="6478016"/>
                  </a:lnTo>
                  <a:cubicBezTo>
                    <a:pt x="1356487" y="6478016"/>
                    <a:pt x="0" y="5025771"/>
                    <a:pt x="0" y="3239008"/>
                  </a:cubicBezTo>
                  <a:lnTo>
                    <a:pt x="33909" y="3239008"/>
                  </a:lnTo>
                  <a:lnTo>
                    <a:pt x="0" y="3239008"/>
                  </a:lnTo>
                  <a:moveTo>
                    <a:pt x="67691" y="3239008"/>
                  </a:moveTo>
                  <a:lnTo>
                    <a:pt x="33909" y="3239008"/>
                  </a:lnTo>
                  <a:lnTo>
                    <a:pt x="67691" y="3239008"/>
                  </a:lnTo>
                  <a:cubicBezTo>
                    <a:pt x="67691" y="4992624"/>
                    <a:pt x="1397889" y="6410325"/>
                    <a:pt x="3034284" y="6410325"/>
                  </a:cubicBezTo>
                  <a:cubicBezTo>
                    <a:pt x="4670679" y="6410325"/>
                    <a:pt x="6000877" y="4992624"/>
                    <a:pt x="6000877" y="3239008"/>
                  </a:cubicBezTo>
                  <a:lnTo>
                    <a:pt x="6000877" y="33909"/>
                  </a:lnTo>
                  <a:lnTo>
                    <a:pt x="6034786" y="33909"/>
                  </a:lnTo>
                  <a:lnTo>
                    <a:pt x="6034786" y="67691"/>
                  </a:lnTo>
                  <a:lnTo>
                    <a:pt x="4534535" y="67691"/>
                  </a:lnTo>
                  <a:lnTo>
                    <a:pt x="3034284" y="67691"/>
                  </a:lnTo>
                  <a:lnTo>
                    <a:pt x="3034284" y="33909"/>
                  </a:lnTo>
                  <a:lnTo>
                    <a:pt x="3034284" y="67691"/>
                  </a:lnTo>
                  <a:cubicBezTo>
                    <a:pt x="1398016" y="67691"/>
                    <a:pt x="67691" y="1485392"/>
                    <a:pt x="67691" y="3239008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8968826" y="4293753"/>
            <a:ext cx="3936969" cy="3299577"/>
            <a:chOff x="0" y="0"/>
            <a:chExt cx="5523411" cy="4629175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5523411" cy="4629175"/>
            </a:xfrm>
            <a:custGeom>
              <a:avLst/>
              <a:gdLst/>
              <a:ahLst/>
              <a:cxnLst/>
              <a:rect l="l" t="t" r="r" b="b"/>
              <a:pathLst>
                <a:path w="5523411" h="4629175">
                  <a:moveTo>
                    <a:pt x="0" y="0"/>
                  </a:moveTo>
                  <a:lnTo>
                    <a:pt x="5523411" y="0"/>
                  </a:lnTo>
                  <a:lnTo>
                    <a:pt x="5523411" y="4629175"/>
                  </a:lnTo>
                  <a:lnTo>
                    <a:pt x="0" y="46291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57150"/>
              <a:ext cx="5523411" cy="468632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120"/>
                </a:lnSpc>
              </a:pPr>
              <a:r>
                <a:rPr lang="en-US" sz="2600" b="1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There are so many apps in my phone after coming to college and the sole purpose of all of them is to do college work.</a:t>
              </a:r>
            </a:p>
            <a:p>
              <a:pPr algn="ctr">
                <a:lnSpc>
                  <a:spcPts val="3120"/>
                </a:lnSpc>
              </a:pPr>
              <a:r>
                <a:rPr lang="en-US" sz="2600" b="1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Let me mention some of them.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4167718" y="3076556"/>
            <a:ext cx="3250604" cy="1375054"/>
            <a:chOff x="0" y="0"/>
            <a:chExt cx="4334139" cy="1833405"/>
          </a:xfrm>
        </p:grpSpPr>
        <p:sp>
          <p:nvSpPr>
            <p:cNvPr id="21" name="Freeform 21"/>
            <p:cNvSpPr/>
            <p:nvPr/>
          </p:nvSpPr>
          <p:spPr>
            <a:xfrm>
              <a:off x="33909" y="33909"/>
              <a:ext cx="4266311" cy="1765681"/>
            </a:xfrm>
            <a:custGeom>
              <a:avLst/>
              <a:gdLst/>
              <a:ahLst/>
              <a:cxnLst/>
              <a:rect l="l" t="t" r="r" b="b"/>
              <a:pathLst>
                <a:path w="4266311" h="1765681">
                  <a:moveTo>
                    <a:pt x="0" y="882777"/>
                  </a:moveTo>
                  <a:cubicBezTo>
                    <a:pt x="0" y="395224"/>
                    <a:pt x="955040" y="0"/>
                    <a:pt x="2133219" y="0"/>
                  </a:cubicBezTo>
                  <a:cubicBezTo>
                    <a:pt x="3311398" y="0"/>
                    <a:pt x="4266311" y="395224"/>
                    <a:pt x="4266311" y="882777"/>
                  </a:cubicBezTo>
                  <a:cubicBezTo>
                    <a:pt x="4266311" y="1370330"/>
                    <a:pt x="3311271" y="1765681"/>
                    <a:pt x="2133219" y="1765681"/>
                  </a:cubicBezTo>
                  <a:cubicBezTo>
                    <a:pt x="955167" y="1765681"/>
                    <a:pt x="0" y="1370330"/>
                    <a:pt x="0" y="882777"/>
                  </a:cubicBezTo>
                  <a:close/>
                </a:path>
              </a:pathLst>
            </a:custGeom>
            <a:solidFill>
              <a:srgbClr val="D9D9D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0" y="0"/>
              <a:ext cx="4334129" cy="1833499"/>
            </a:xfrm>
            <a:custGeom>
              <a:avLst/>
              <a:gdLst/>
              <a:ahLst/>
              <a:cxnLst/>
              <a:rect l="l" t="t" r="r" b="b"/>
              <a:pathLst>
                <a:path w="4334129" h="1833499">
                  <a:moveTo>
                    <a:pt x="0" y="916686"/>
                  </a:moveTo>
                  <a:cubicBezTo>
                    <a:pt x="0" y="390779"/>
                    <a:pt x="999617" y="0"/>
                    <a:pt x="2167128" y="0"/>
                  </a:cubicBezTo>
                  <a:cubicBezTo>
                    <a:pt x="3334639" y="0"/>
                    <a:pt x="4334129" y="390779"/>
                    <a:pt x="4334129" y="916686"/>
                  </a:cubicBezTo>
                  <a:lnTo>
                    <a:pt x="4300220" y="916686"/>
                  </a:lnTo>
                  <a:lnTo>
                    <a:pt x="4334129" y="916686"/>
                  </a:lnTo>
                  <a:cubicBezTo>
                    <a:pt x="4334129" y="1442593"/>
                    <a:pt x="3334512" y="1833372"/>
                    <a:pt x="2167001" y="1833372"/>
                  </a:cubicBezTo>
                  <a:lnTo>
                    <a:pt x="2167001" y="1799590"/>
                  </a:lnTo>
                  <a:lnTo>
                    <a:pt x="2167001" y="1833499"/>
                  </a:lnTo>
                  <a:cubicBezTo>
                    <a:pt x="999617" y="1833372"/>
                    <a:pt x="0" y="1442593"/>
                    <a:pt x="0" y="916686"/>
                  </a:cubicBezTo>
                  <a:lnTo>
                    <a:pt x="33909" y="916686"/>
                  </a:lnTo>
                  <a:lnTo>
                    <a:pt x="67691" y="916686"/>
                  </a:lnTo>
                  <a:lnTo>
                    <a:pt x="33909" y="916686"/>
                  </a:lnTo>
                  <a:lnTo>
                    <a:pt x="0" y="916686"/>
                  </a:lnTo>
                  <a:moveTo>
                    <a:pt x="67691" y="916686"/>
                  </a:moveTo>
                  <a:cubicBezTo>
                    <a:pt x="67691" y="935355"/>
                    <a:pt x="52578" y="950595"/>
                    <a:pt x="33782" y="950595"/>
                  </a:cubicBezTo>
                  <a:cubicBezTo>
                    <a:pt x="14986" y="950595"/>
                    <a:pt x="0" y="935355"/>
                    <a:pt x="0" y="916686"/>
                  </a:cubicBezTo>
                  <a:cubicBezTo>
                    <a:pt x="0" y="898017"/>
                    <a:pt x="15113" y="882777"/>
                    <a:pt x="33909" y="882777"/>
                  </a:cubicBezTo>
                  <a:cubicBezTo>
                    <a:pt x="52705" y="882777"/>
                    <a:pt x="67818" y="897890"/>
                    <a:pt x="67818" y="916686"/>
                  </a:cubicBezTo>
                  <a:cubicBezTo>
                    <a:pt x="67818" y="1366012"/>
                    <a:pt x="978408" y="1765681"/>
                    <a:pt x="2167128" y="1765681"/>
                  </a:cubicBezTo>
                  <a:cubicBezTo>
                    <a:pt x="3355848" y="1765681"/>
                    <a:pt x="4266438" y="1366012"/>
                    <a:pt x="4266438" y="916686"/>
                  </a:cubicBezTo>
                  <a:cubicBezTo>
                    <a:pt x="4266438" y="467360"/>
                    <a:pt x="3355848" y="67691"/>
                    <a:pt x="2167128" y="67691"/>
                  </a:cubicBezTo>
                  <a:lnTo>
                    <a:pt x="2167128" y="33909"/>
                  </a:lnTo>
                  <a:lnTo>
                    <a:pt x="2167128" y="67691"/>
                  </a:lnTo>
                  <a:cubicBezTo>
                    <a:pt x="978281" y="67691"/>
                    <a:pt x="67691" y="467360"/>
                    <a:pt x="67691" y="916686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47625"/>
              <a:ext cx="4334139" cy="18810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r>
                <a:rPr lang="en-US" sz="2100" b="1">
                  <a:solidFill>
                    <a:srgbClr val="DE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GOOGLE CLASSROOM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4553182" y="4636496"/>
            <a:ext cx="3283238" cy="1375056"/>
            <a:chOff x="0" y="0"/>
            <a:chExt cx="4377651" cy="1833408"/>
          </a:xfrm>
        </p:grpSpPr>
        <p:sp>
          <p:nvSpPr>
            <p:cNvPr id="25" name="Freeform 25"/>
            <p:cNvSpPr/>
            <p:nvPr/>
          </p:nvSpPr>
          <p:spPr>
            <a:xfrm>
              <a:off x="33909" y="33909"/>
              <a:ext cx="4309872" cy="1765681"/>
            </a:xfrm>
            <a:custGeom>
              <a:avLst/>
              <a:gdLst/>
              <a:ahLst/>
              <a:cxnLst/>
              <a:rect l="l" t="t" r="r" b="b"/>
              <a:pathLst>
                <a:path w="4309872" h="1765681">
                  <a:moveTo>
                    <a:pt x="0" y="882777"/>
                  </a:moveTo>
                  <a:cubicBezTo>
                    <a:pt x="0" y="395224"/>
                    <a:pt x="964819" y="0"/>
                    <a:pt x="2154936" y="0"/>
                  </a:cubicBezTo>
                  <a:cubicBezTo>
                    <a:pt x="3345053" y="0"/>
                    <a:pt x="4309872" y="395224"/>
                    <a:pt x="4309872" y="882777"/>
                  </a:cubicBezTo>
                  <a:cubicBezTo>
                    <a:pt x="4309872" y="1370330"/>
                    <a:pt x="3345053" y="1765681"/>
                    <a:pt x="2154936" y="1765681"/>
                  </a:cubicBezTo>
                  <a:cubicBezTo>
                    <a:pt x="964819" y="1765681"/>
                    <a:pt x="0" y="1370330"/>
                    <a:pt x="0" y="882777"/>
                  </a:cubicBezTo>
                  <a:close/>
                </a:path>
              </a:pathLst>
            </a:custGeom>
            <a:solidFill>
              <a:srgbClr val="D9D9D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26"/>
            <p:cNvSpPr/>
            <p:nvPr/>
          </p:nvSpPr>
          <p:spPr>
            <a:xfrm>
              <a:off x="0" y="0"/>
              <a:ext cx="4377690" cy="1833499"/>
            </a:xfrm>
            <a:custGeom>
              <a:avLst/>
              <a:gdLst/>
              <a:ahLst/>
              <a:cxnLst/>
              <a:rect l="l" t="t" r="r" b="b"/>
              <a:pathLst>
                <a:path w="4377690" h="1833499">
                  <a:moveTo>
                    <a:pt x="0" y="916686"/>
                  </a:moveTo>
                  <a:cubicBezTo>
                    <a:pt x="0" y="390652"/>
                    <a:pt x="1009650" y="0"/>
                    <a:pt x="2188845" y="0"/>
                  </a:cubicBezTo>
                  <a:cubicBezTo>
                    <a:pt x="3368040" y="0"/>
                    <a:pt x="4377690" y="390652"/>
                    <a:pt x="4377690" y="916686"/>
                  </a:cubicBezTo>
                  <a:lnTo>
                    <a:pt x="4343781" y="916686"/>
                  </a:lnTo>
                  <a:lnTo>
                    <a:pt x="4377690" y="916686"/>
                  </a:lnTo>
                  <a:cubicBezTo>
                    <a:pt x="4377690" y="1442720"/>
                    <a:pt x="3368040" y="1833372"/>
                    <a:pt x="2188845" y="1833372"/>
                  </a:cubicBezTo>
                  <a:lnTo>
                    <a:pt x="2188845" y="1799590"/>
                  </a:lnTo>
                  <a:lnTo>
                    <a:pt x="2188845" y="1833499"/>
                  </a:lnTo>
                  <a:cubicBezTo>
                    <a:pt x="1009650" y="1833372"/>
                    <a:pt x="0" y="1442720"/>
                    <a:pt x="0" y="916686"/>
                  </a:cubicBezTo>
                  <a:lnTo>
                    <a:pt x="33909" y="916686"/>
                  </a:lnTo>
                  <a:lnTo>
                    <a:pt x="67691" y="916686"/>
                  </a:lnTo>
                  <a:lnTo>
                    <a:pt x="33909" y="916686"/>
                  </a:lnTo>
                  <a:lnTo>
                    <a:pt x="0" y="916686"/>
                  </a:lnTo>
                  <a:moveTo>
                    <a:pt x="67691" y="916686"/>
                  </a:moveTo>
                  <a:cubicBezTo>
                    <a:pt x="67691" y="935355"/>
                    <a:pt x="52578" y="950595"/>
                    <a:pt x="33782" y="950595"/>
                  </a:cubicBezTo>
                  <a:cubicBezTo>
                    <a:pt x="14986" y="950595"/>
                    <a:pt x="0" y="935355"/>
                    <a:pt x="0" y="916686"/>
                  </a:cubicBezTo>
                  <a:cubicBezTo>
                    <a:pt x="0" y="898017"/>
                    <a:pt x="15113" y="882777"/>
                    <a:pt x="33909" y="882777"/>
                  </a:cubicBezTo>
                  <a:cubicBezTo>
                    <a:pt x="52705" y="882777"/>
                    <a:pt x="67818" y="897890"/>
                    <a:pt x="67818" y="916686"/>
                  </a:cubicBezTo>
                  <a:cubicBezTo>
                    <a:pt x="67818" y="1365885"/>
                    <a:pt x="987806" y="1765681"/>
                    <a:pt x="2188972" y="1765681"/>
                  </a:cubicBezTo>
                  <a:cubicBezTo>
                    <a:pt x="3390138" y="1765681"/>
                    <a:pt x="4310126" y="1365885"/>
                    <a:pt x="4310126" y="916686"/>
                  </a:cubicBezTo>
                  <a:cubicBezTo>
                    <a:pt x="4310126" y="467487"/>
                    <a:pt x="3389884" y="67691"/>
                    <a:pt x="2188845" y="67691"/>
                  </a:cubicBezTo>
                  <a:lnTo>
                    <a:pt x="2188845" y="33909"/>
                  </a:lnTo>
                  <a:lnTo>
                    <a:pt x="2188845" y="67691"/>
                  </a:lnTo>
                  <a:cubicBezTo>
                    <a:pt x="987806" y="67691"/>
                    <a:pt x="67691" y="467487"/>
                    <a:pt x="67691" y="916686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-47625"/>
              <a:ext cx="4377651" cy="1881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r>
                <a:rPr lang="en-US" sz="2100" b="1">
                  <a:solidFill>
                    <a:srgbClr val="DE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SELF ATTENDANCE</a:t>
              </a:r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14535294" y="6260864"/>
            <a:ext cx="2620456" cy="1207920"/>
            <a:chOff x="0" y="0"/>
            <a:chExt cx="3493941" cy="1610560"/>
          </a:xfrm>
        </p:grpSpPr>
        <p:sp>
          <p:nvSpPr>
            <p:cNvPr id="29" name="Freeform 29"/>
            <p:cNvSpPr/>
            <p:nvPr/>
          </p:nvSpPr>
          <p:spPr>
            <a:xfrm>
              <a:off x="33909" y="33909"/>
              <a:ext cx="3426206" cy="1542796"/>
            </a:xfrm>
            <a:custGeom>
              <a:avLst/>
              <a:gdLst/>
              <a:ahLst/>
              <a:cxnLst/>
              <a:rect l="l" t="t" r="r" b="b"/>
              <a:pathLst>
                <a:path w="3426206" h="1542796">
                  <a:moveTo>
                    <a:pt x="0" y="771398"/>
                  </a:moveTo>
                  <a:cubicBezTo>
                    <a:pt x="0" y="345313"/>
                    <a:pt x="766953" y="0"/>
                    <a:pt x="1713103" y="0"/>
                  </a:cubicBezTo>
                  <a:cubicBezTo>
                    <a:pt x="2659253" y="0"/>
                    <a:pt x="3426206" y="345313"/>
                    <a:pt x="3426206" y="771398"/>
                  </a:cubicBezTo>
                  <a:cubicBezTo>
                    <a:pt x="3426206" y="1197483"/>
                    <a:pt x="2659253" y="1542796"/>
                    <a:pt x="1713103" y="1542796"/>
                  </a:cubicBezTo>
                  <a:cubicBezTo>
                    <a:pt x="766953" y="1542796"/>
                    <a:pt x="0" y="1197356"/>
                    <a:pt x="0" y="771398"/>
                  </a:cubicBezTo>
                  <a:close/>
                </a:path>
              </a:pathLst>
            </a:custGeom>
            <a:solidFill>
              <a:srgbClr val="D9D9D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30"/>
            <p:cNvSpPr/>
            <p:nvPr/>
          </p:nvSpPr>
          <p:spPr>
            <a:xfrm>
              <a:off x="0" y="0"/>
              <a:ext cx="3493897" cy="1610614"/>
            </a:xfrm>
            <a:custGeom>
              <a:avLst/>
              <a:gdLst/>
              <a:ahLst/>
              <a:cxnLst/>
              <a:rect l="l" t="t" r="r" b="b"/>
              <a:pathLst>
                <a:path w="3493897" h="1610614">
                  <a:moveTo>
                    <a:pt x="0" y="805307"/>
                  </a:moveTo>
                  <a:cubicBezTo>
                    <a:pt x="0" y="342011"/>
                    <a:pt x="808863" y="0"/>
                    <a:pt x="1747012" y="0"/>
                  </a:cubicBezTo>
                  <a:cubicBezTo>
                    <a:pt x="2685161" y="0"/>
                    <a:pt x="3493897" y="342011"/>
                    <a:pt x="3493897" y="805307"/>
                  </a:cubicBezTo>
                  <a:lnTo>
                    <a:pt x="3459988" y="805307"/>
                  </a:lnTo>
                  <a:lnTo>
                    <a:pt x="3493897" y="805307"/>
                  </a:lnTo>
                  <a:cubicBezTo>
                    <a:pt x="3493897" y="1268476"/>
                    <a:pt x="2685034" y="1610614"/>
                    <a:pt x="1746885" y="1610614"/>
                  </a:cubicBezTo>
                  <a:lnTo>
                    <a:pt x="1746885" y="1576705"/>
                  </a:lnTo>
                  <a:lnTo>
                    <a:pt x="1746885" y="1610614"/>
                  </a:lnTo>
                  <a:cubicBezTo>
                    <a:pt x="808863" y="1610614"/>
                    <a:pt x="0" y="1268476"/>
                    <a:pt x="0" y="805307"/>
                  </a:cubicBezTo>
                  <a:lnTo>
                    <a:pt x="33909" y="805307"/>
                  </a:lnTo>
                  <a:lnTo>
                    <a:pt x="67691" y="805307"/>
                  </a:lnTo>
                  <a:lnTo>
                    <a:pt x="33909" y="805307"/>
                  </a:lnTo>
                  <a:lnTo>
                    <a:pt x="0" y="805307"/>
                  </a:lnTo>
                  <a:moveTo>
                    <a:pt x="67691" y="805307"/>
                  </a:moveTo>
                  <a:cubicBezTo>
                    <a:pt x="67691" y="823976"/>
                    <a:pt x="52578" y="839216"/>
                    <a:pt x="33782" y="839216"/>
                  </a:cubicBezTo>
                  <a:cubicBezTo>
                    <a:pt x="14986" y="839216"/>
                    <a:pt x="0" y="823976"/>
                    <a:pt x="0" y="805307"/>
                  </a:cubicBezTo>
                  <a:cubicBezTo>
                    <a:pt x="0" y="786638"/>
                    <a:pt x="15113" y="771398"/>
                    <a:pt x="33909" y="771398"/>
                  </a:cubicBezTo>
                  <a:cubicBezTo>
                    <a:pt x="52705" y="771398"/>
                    <a:pt x="67818" y="786511"/>
                    <a:pt x="67818" y="805307"/>
                  </a:cubicBezTo>
                  <a:cubicBezTo>
                    <a:pt x="67818" y="1194181"/>
                    <a:pt x="792861" y="1542796"/>
                    <a:pt x="1747012" y="1542796"/>
                  </a:cubicBezTo>
                  <a:cubicBezTo>
                    <a:pt x="2701163" y="1542796"/>
                    <a:pt x="3426206" y="1194181"/>
                    <a:pt x="3426206" y="805307"/>
                  </a:cubicBezTo>
                  <a:cubicBezTo>
                    <a:pt x="3426206" y="416433"/>
                    <a:pt x="2701163" y="67691"/>
                    <a:pt x="1747012" y="67691"/>
                  </a:cubicBezTo>
                  <a:lnTo>
                    <a:pt x="1747012" y="33909"/>
                  </a:lnTo>
                  <a:lnTo>
                    <a:pt x="1747012" y="67691"/>
                  </a:lnTo>
                  <a:cubicBezTo>
                    <a:pt x="792734" y="67691"/>
                    <a:pt x="67691" y="416433"/>
                    <a:pt x="67691" y="805307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0" y="-47625"/>
              <a:ext cx="3493941" cy="16581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40"/>
                </a:lnSpc>
              </a:pPr>
              <a:r>
                <a:rPr lang="en-US" sz="2200" b="1">
                  <a:solidFill>
                    <a:srgbClr val="DE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GOOGLE DRIVE</a:t>
              </a:r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14100576" y="7593330"/>
            <a:ext cx="2484854" cy="1315038"/>
            <a:chOff x="0" y="0"/>
            <a:chExt cx="3313139" cy="1753384"/>
          </a:xfrm>
        </p:grpSpPr>
        <p:sp>
          <p:nvSpPr>
            <p:cNvPr id="33" name="Freeform 33"/>
            <p:cNvSpPr/>
            <p:nvPr/>
          </p:nvSpPr>
          <p:spPr>
            <a:xfrm>
              <a:off x="33909" y="33909"/>
              <a:ext cx="3245358" cy="1685671"/>
            </a:xfrm>
            <a:custGeom>
              <a:avLst/>
              <a:gdLst/>
              <a:ahLst/>
              <a:cxnLst/>
              <a:rect l="l" t="t" r="r" b="b"/>
              <a:pathLst>
                <a:path w="3245358" h="1685671">
                  <a:moveTo>
                    <a:pt x="0" y="842772"/>
                  </a:moveTo>
                  <a:cubicBezTo>
                    <a:pt x="0" y="377317"/>
                    <a:pt x="726567" y="0"/>
                    <a:pt x="1622679" y="0"/>
                  </a:cubicBezTo>
                  <a:cubicBezTo>
                    <a:pt x="2518791" y="0"/>
                    <a:pt x="3245358" y="377317"/>
                    <a:pt x="3245358" y="842772"/>
                  </a:cubicBezTo>
                  <a:cubicBezTo>
                    <a:pt x="3245358" y="1308227"/>
                    <a:pt x="2518918" y="1685671"/>
                    <a:pt x="1622679" y="1685671"/>
                  </a:cubicBezTo>
                  <a:cubicBezTo>
                    <a:pt x="726440" y="1685671"/>
                    <a:pt x="0" y="1308227"/>
                    <a:pt x="0" y="842772"/>
                  </a:cubicBezTo>
                  <a:close/>
                </a:path>
              </a:pathLst>
            </a:custGeom>
            <a:solidFill>
              <a:srgbClr val="D9D9D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Freeform 34"/>
            <p:cNvSpPr/>
            <p:nvPr/>
          </p:nvSpPr>
          <p:spPr>
            <a:xfrm>
              <a:off x="0" y="0"/>
              <a:ext cx="3313176" cy="1753489"/>
            </a:xfrm>
            <a:custGeom>
              <a:avLst/>
              <a:gdLst/>
              <a:ahLst/>
              <a:cxnLst/>
              <a:rect l="l" t="t" r="r" b="b"/>
              <a:pathLst>
                <a:path w="3313176" h="1753489">
                  <a:moveTo>
                    <a:pt x="0" y="876681"/>
                  </a:moveTo>
                  <a:cubicBezTo>
                    <a:pt x="0" y="376174"/>
                    <a:pt x="763905" y="0"/>
                    <a:pt x="1656588" y="0"/>
                  </a:cubicBezTo>
                  <a:cubicBezTo>
                    <a:pt x="2549271" y="0"/>
                    <a:pt x="3313176" y="376174"/>
                    <a:pt x="3313176" y="876681"/>
                  </a:cubicBezTo>
                  <a:lnTo>
                    <a:pt x="3279267" y="876681"/>
                  </a:lnTo>
                  <a:lnTo>
                    <a:pt x="3313176" y="876681"/>
                  </a:lnTo>
                  <a:cubicBezTo>
                    <a:pt x="3313176" y="1377188"/>
                    <a:pt x="2549271" y="1753362"/>
                    <a:pt x="1656588" y="1753362"/>
                  </a:cubicBezTo>
                  <a:lnTo>
                    <a:pt x="1656588" y="1719580"/>
                  </a:lnTo>
                  <a:lnTo>
                    <a:pt x="1656588" y="1753489"/>
                  </a:lnTo>
                  <a:cubicBezTo>
                    <a:pt x="763905" y="1753362"/>
                    <a:pt x="0" y="1377188"/>
                    <a:pt x="0" y="876681"/>
                  </a:cubicBezTo>
                  <a:lnTo>
                    <a:pt x="33909" y="876681"/>
                  </a:lnTo>
                  <a:lnTo>
                    <a:pt x="67691" y="876681"/>
                  </a:lnTo>
                  <a:lnTo>
                    <a:pt x="33909" y="876681"/>
                  </a:lnTo>
                  <a:lnTo>
                    <a:pt x="0" y="876681"/>
                  </a:lnTo>
                  <a:moveTo>
                    <a:pt x="67691" y="876681"/>
                  </a:moveTo>
                  <a:cubicBezTo>
                    <a:pt x="67691" y="895350"/>
                    <a:pt x="52578" y="910590"/>
                    <a:pt x="33782" y="910590"/>
                  </a:cubicBezTo>
                  <a:cubicBezTo>
                    <a:pt x="14986" y="910590"/>
                    <a:pt x="0" y="895350"/>
                    <a:pt x="0" y="876681"/>
                  </a:cubicBezTo>
                  <a:cubicBezTo>
                    <a:pt x="0" y="858012"/>
                    <a:pt x="15113" y="842772"/>
                    <a:pt x="33909" y="842772"/>
                  </a:cubicBezTo>
                  <a:cubicBezTo>
                    <a:pt x="52705" y="842772"/>
                    <a:pt x="67818" y="857885"/>
                    <a:pt x="67818" y="876681"/>
                  </a:cubicBezTo>
                  <a:cubicBezTo>
                    <a:pt x="67818" y="1307211"/>
                    <a:pt x="756920" y="1685671"/>
                    <a:pt x="1656715" y="1685671"/>
                  </a:cubicBezTo>
                  <a:cubicBezTo>
                    <a:pt x="2556510" y="1685671"/>
                    <a:pt x="3245612" y="1307211"/>
                    <a:pt x="3245612" y="876681"/>
                  </a:cubicBezTo>
                  <a:cubicBezTo>
                    <a:pt x="3245612" y="446151"/>
                    <a:pt x="2556510" y="67691"/>
                    <a:pt x="1656715" y="67691"/>
                  </a:cubicBezTo>
                  <a:lnTo>
                    <a:pt x="1656715" y="33909"/>
                  </a:lnTo>
                  <a:lnTo>
                    <a:pt x="1656715" y="67691"/>
                  </a:lnTo>
                  <a:cubicBezTo>
                    <a:pt x="756793" y="67691"/>
                    <a:pt x="67691" y="446151"/>
                    <a:pt x="67691" y="876681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0" y="-47625"/>
              <a:ext cx="3313139" cy="18010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40"/>
                </a:lnSpc>
              </a:pPr>
              <a:r>
                <a:rPr lang="en-US" sz="2200" b="1">
                  <a:solidFill>
                    <a:srgbClr val="DE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DISCORD</a:t>
              </a:r>
            </a:p>
          </p:txBody>
        </p:sp>
      </p:grpSp>
      <p:grpSp>
        <p:nvGrpSpPr>
          <p:cNvPr id="36" name="Group 36"/>
          <p:cNvGrpSpPr/>
          <p:nvPr/>
        </p:nvGrpSpPr>
        <p:grpSpPr>
          <a:xfrm rot="-961349">
            <a:off x="13096482" y="3633164"/>
            <a:ext cx="993674" cy="747942"/>
            <a:chOff x="0" y="0"/>
            <a:chExt cx="1324899" cy="997256"/>
          </a:xfrm>
        </p:grpSpPr>
        <p:sp>
          <p:nvSpPr>
            <p:cNvPr id="37" name="Freeform 37"/>
            <p:cNvSpPr/>
            <p:nvPr/>
          </p:nvSpPr>
          <p:spPr>
            <a:xfrm>
              <a:off x="33909" y="33909"/>
              <a:ext cx="1257046" cy="929513"/>
            </a:xfrm>
            <a:custGeom>
              <a:avLst/>
              <a:gdLst/>
              <a:ahLst/>
              <a:cxnLst/>
              <a:rect l="l" t="t" r="r" b="b"/>
              <a:pathLst>
                <a:path w="1257046" h="929513">
                  <a:moveTo>
                    <a:pt x="0" y="232283"/>
                  </a:moveTo>
                  <a:lnTo>
                    <a:pt x="783971" y="232283"/>
                  </a:lnTo>
                  <a:lnTo>
                    <a:pt x="783971" y="0"/>
                  </a:lnTo>
                  <a:lnTo>
                    <a:pt x="1257046" y="464820"/>
                  </a:lnTo>
                  <a:lnTo>
                    <a:pt x="783971" y="929513"/>
                  </a:lnTo>
                  <a:lnTo>
                    <a:pt x="783971" y="697103"/>
                  </a:lnTo>
                  <a:lnTo>
                    <a:pt x="0" y="697103"/>
                  </a:lnTo>
                  <a:close/>
                </a:path>
              </a:pathLst>
            </a:custGeom>
            <a:solidFill>
              <a:srgbClr val="DE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Freeform 38"/>
            <p:cNvSpPr/>
            <p:nvPr/>
          </p:nvSpPr>
          <p:spPr>
            <a:xfrm>
              <a:off x="0" y="-2667"/>
              <a:ext cx="1324864" cy="1002538"/>
            </a:xfrm>
            <a:custGeom>
              <a:avLst/>
              <a:gdLst/>
              <a:ahLst/>
              <a:cxnLst/>
              <a:rect l="l" t="t" r="r" b="b"/>
              <a:pathLst>
                <a:path w="1324864" h="1002538">
                  <a:moveTo>
                    <a:pt x="33909" y="235077"/>
                  </a:moveTo>
                  <a:lnTo>
                    <a:pt x="817880" y="235077"/>
                  </a:lnTo>
                  <a:lnTo>
                    <a:pt x="817880" y="268986"/>
                  </a:lnTo>
                  <a:lnTo>
                    <a:pt x="783971" y="268986"/>
                  </a:lnTo>
                  <a:lnTo>
                    <a:pt x="783971" y="36576"/>
                  </a:lnTo>
                  <a:cubicBezTo>
                    <a:pt x="783971" y="22987"/>
                    <a:pt x="792099" y="10668"/>
                    <a:pt x="804799" y="5334"/>
                  </a:cubicBezTo>
                  <a:cubicBezTo>
                    <a:pt x="817499" y="0"/>
                    <a:pt x="831850" y="2794"/>
                    <a:pt x="841629" y="12446"/>
                  </a:cubicBezTo>
                  <a:lnTo>
                    <a:pt x="1314704" y="477266"/>
                  </a:lnTo>
                  <a:cubicBezTo>
                    <a:pt x="1321181" y="483616"/>
                    <a:pt x="1324864" y="492379"/>
                    <a:pt x="1324864" y="501396"/>
                  </a:cubicBezTo>
                  <a:cubicBezTo>
                    <a:pt x="1324864" y="510413"/>
                    <a:pt x="1321181" y="519176"/>
                    <a:pt x="1314704" y="525526"/>
                  </a:cubicBezTo>
                  <a:lnTo>
                    <a:pt x="841629" y="990219"/>
                  </a:lnTo>
                  <a:cubicBezTo>
                    <a:pt x="831850" y="999744"/>
                    <a:pt x="817372" y="1002538"/>
                    <a:pt x="804799" y="997331"/>
                  </a:cubicBezTo>
                  <a:cubicBezTo>
                    <a:pt x="792226" y="992124"/>
                    <a:pt x="783971" y="979805"/>
                    <a:pt x="783971" y="966089"/>
                  </a:cubicBezTo>
                  <a:lnTo>
                    <a:pt x="783971" y="733679"/>
                  </a:lnTo>
                  <a:lnTo>
                    <a:pt x="817880" y="733679"/>
                  </a:lnTo>
                  <a:lnTo>
                    <a:pt x="817880" y="767588"/>
                  </a:lnTo>
                  <a:lnTo>
                    <a:pt x="33909" y="767588"/>
                  </a:lnTo>
                  <a:cubicBezTo>
                    <a:pt x="15113" y="767588"/>
                    <a:pt x="0" y="752348"/>
                    <a:pt x="0" y="733679"/>
                  </a:cubicBezTo>
                  <a:lnTo>
                    <a:pt x="0" y="268859"/>
                  </a:lnTo>
                  <a:cubicBezTo>
                    <a:pt x="0" y="250190"/>
                    <a:pt x="15113" y="234950"/>
                    <a:pt x="33909" y="234950"/>
                  </a:cubicBezTo>
                  <a:moveTo>
                    <a:pt x="33909" y="302641"/>
                  </a:moveTo>
                  <a:lnTo>
                    <a:pt x="33909" y="268859"/>
                  </a:lnTo>
                  <a:lnTo>
                    <a:pt x="67691" y="268859"/>
                  </a:lnTo>
                  <a:lnTo>
                    <a:pt x="67691" y="733679"/>
                  </a:lnTo>
                  <a:lnTo>
                    <a:pt x="33909" y="733679"/>
                  </a:lnTo>
                  <a:lnTo>
                    <a:pt x="33909" y="699770"/>
                  </a:lnTo>
                  <a:lnTo>
                    <a:pt x="817880" y="699770"/>
                  </a:lnTo>
                  <a:cubicBezTo>
                    <a:pt x="836549" y="699770"/>
                    <a:pt x="851789" y="714883"/>
                    <a:pt x="851789" y="733679"/>
                  </a:cubicBezTo>
                  <a:lnTo>
                    <a:pt x="851789" y="966089"/>
                  </a:lnTo>
                  <a:lnTo>
                    <a:pt x="817880" y="966089"/>
                  </a:lnTo>
                  <a:lnTo>
                    <a:pt x="794131" y="941959"/>
                  </a:lnTo>
                  <a:lnTo>
                    <a:pt x="1267206" y="477139"/>
                  </a:lnTo>
                  <a:lnTo>
                    <a:pt x="1290955" y="501269"/>
                  </a:lnTo>
                  <a:lnTo>
                    <a:pt x="1267206" y="525399"/>
                  </a:lnTo>
                  <a:lnTo>
                    <a:pt x="794131" y="60706"/>
                  </a:lnTo>
                  <a:lnTo>
                    <a:pt x="817880" y="36576"/>
                  </a:lnTo>
                  <a:lnTo>
                    <a:pt x="851789" y="36576"/>
                  </a:lnTo>
                  <a:lnTo>
                    <a:pt x="851789" y="268986"/>
                  </a:lnTo>
                  <a:cubicBezTo>
                    <a:pt x="851789" y="287655"/>
                    <a:pt x="836676" y="302895"/>
                    <a:pt x="817880" y="302895"/>
                  </a:cubicBezTo>
                  <a:lnTo>
                    <a:pt x="33909" y="302895"/>
                  </a:lnTo>
                  <a:close/>
                </a:path>
              </a:pathLst>
            </a:custGeom>
            <a:solidFill>
              <a:srgbClr val="5D0000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9" name="Group 39"/>
          <p:cNvGrpSpPr/>
          <p:nvPr/>
        </p:nvGrpSpPr>
        <p:grpSpPr>
          <a:xfrm rot="-293817">
            <a:off x="13466314" y="5001356"/>
            <a:ext cx="907108" cy="658322"/>
            <a:chOff x="0" y="0"/>
            <a:chExt cx="1209477" cy="877763"/>
          </a:xfrm>
        </p:grpSpPr>
        <p:sp>
          <p:nvSpPr>
            <p:cNvPr id="40" name="Freeform 40"/>
            <p:cNvSpPr/>
            <p:nvPr/>
          </p:nvSpPr>
          <p:spPr>
            <a:xfrm>
              <a:off x="33909" y="33909"/>
              <a:ext cx="1141730" cy="810006"/>
            </a:xfrm>
            <a:custGeom>
              <a:avLst/>
              <a:gdLst/>
              <a:ahLst/>
              <a:cxnLst/>
              <a:rect l="l" t="t" r="r" b="b"/>
              <a:pathLst>
                <a:path w="1141730" h="810006">
                  <a:moveTo>
                    <a:pt x="0" y="202438"/>
                  </a:moveTo>
                  <a:lnTo>
                    <a:pt x="727456" y="202438"/>
                  </a:lnTo>
                  <a:lnTo>
                    <a:pt x="727456" y="0"/>
                  </a:lnTo>
                  <a:lnTo>
                    <a:pt x="1141730" y="405003"/>
                  </a:lnTo>
                  <a:lnTo>
                    <a:pt x="727456" y="810006"/>
                  </a:lnTo>
                  <a:lnTo>
                    <a:pt x="727456" y="607441"/>
                  </a:lnTo>
                  <a:lnTo>
                    <a:pt x="0" y="607441"/>
                  </a:lnTo>
                  <a:close/>
                </a:path>
              </a:pathLst>
            </a:custGeom>
            <a:solidFill>
              <a:srgbClr val="DE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Freeform 41"/>
            <p:cNvSpPr/>
            <p:nvPr/>
          </p:nvSpPr>
          <p:spPr>
            <a:xfrm>
              <a:off x="0" y="-2667"/>
              <a:ext cx="1209421" cy="883158"/>
            </a:xfrm>
            <a:custGeom>
              <a:avLst/>
              <a:gdLst/>
              <a:ahLst/>
              <a:cxnLst/>
              <a:rect l="l" t="t" r="r" b="b"/>
              <a:pathLst>
                <a:path w="1209421" h="883158">
                  <a:moveTo>
                    <a:pt x="33909" y="205232"/>
                  </a:moveTo>
                  <a:lnTo>
                    <a:pt x="761365" y="205232"/>
                  </a:lnTo>
                  <a:lnTo>
                    <a:pt x="761365" y="239141"/>
                  </a:lnTo>
                  <a:lnTo>
                    <a:pt x="727456" y="239141"/>
                  </a:lnTo>
                  <a:lnTo>
                    <a:pt x="727456" y="36576"/>
                  </a:lnTo>
                  <a:cubicBezTo>
                    <a:pt x="727456" y="22987"/>
                    <a:pt x="735584" y="10668"/>
                    <a:pt x="748157" y="5334"/>
                  </a:cubicBezTo>
                  <a:cubicBezTo>
                    <a:pt x="760730" y="0"/>
                    <a:pt x="775208" y="2794"/>
                    <a:pt x="784987" y="12319"/>
                  </a:cubicBezTo>
                  <a:lnTo>
                    <a:pt x="1199261" y="417322"/>
                  </a:lnTo>
                  <a:cubicBezTo>
                    <a:pt x="1205738" y="423672"/>
                    <a:pt x="1209421" y="432435"/>
                    <a:pt x="1209421" y="441579"/>
                  </a:cubicBezTo>
                  <a:cubicBezTo>
                    <a:pt x="1209421" y="450723"/>
                    <a:pt x="1205738" y="459486"/>
                    <a:pt x="1199261" y="465836"/>
                  </a:cubicBezTo>
                  <a:lnTo>
                    <a:pt x="784987" y="870839"/>
                  </a:lnTo>
                  <a:cubicBezTo>
                    <a:pt x="775208" y="880364"/>
                    <a:pt x="760730" y="883158"/>
                    <a:pt x="748157" y="877824"/>
                  </a:cubicBezTo>
                  <a:cubicBezTo>
                    <a:pt x="735584" y="872490"/>
                    <a:pt x="727456" y="860298"/>
                    <a:pt x="727456" y="846582"/>
                  </a:cubicBezTo>
                  <a:lnTo>
                    <a:pt x="727456" y="644017"/>
                  </a:lnTo>
                  <a:lnTo>
                    <a:pt x="761365" y="644017"/>
                  </a:lnTo>
                  <a:lnTo>
                    <a:pt x="761365" y="677926"/>
                  </a:lnTo>
                  <a:lnTo>
                    <a:pt x="33909" y="677926"/>
                  </a:lnTo>
                  <a:cubicBezTo>
                    <a:pt x="15113" y="677926"/>
                    <a:pt x="0" y="662813"/>
                    <a:pt x="0" y="644017"/>
                  </a:cubicBezTo>
                  <a:lnTo>
                    <a:pt x="0" y="239014"/>
                  </a:lnTo>
                  <a:cubicBezTo>
                    <a:pt x="0" y="220345"/>
                    <a:pt x="15113" y="205105"/>
                    <a:pt x="33909" y="205105"/>
                  </a:cubicBezTo>
                  <a:moveTo>
                    <a:pt x="33909" y="272796"/>
                  </a:moveTo>
                  <a:lnTo>
                    <a:pt x="33909" y="239014"/>
                  </a:lnTo>
                  <a:lnTo>
                    <a:pt x="67691" y="239014"/>
                  </a:lnTo>
                  <a:lnTo>
                    <a:pt x="67691" y="644017"/>
                  </a:lnTo>
                  <a:lnTo>
                    <a:pt x="33909" y="644017"/>
                  </a:lnTo>
                  <a:lnTo>
                    <a:pt x="33909" y="610235"/>
                  </a:lnTo>
                  <a:lnTo>
                    <a:pt x="761365" y="610235"/>
                  </a:lnTo>
                  <a:cubicBezTo>
                    <a:pt x="780034" y="610235"/>
                    <a:pt x="795274" y="625348"/>
                    <a:pt x="795274" y="644144"/>
                  </a:cubicBezTo>
                  <a:lnTo>
                    <a:pt x="795274" y="846582"/>
                  </a:lnTo>
                  <a:lnTo>
                    <a:pt x="761365" y="846582"/>
                  </a:lnTo>
                  <a:lnTo>
                    <a:pt x="737743" y="822325"/>
                  </a:lnTo>
                  <a:lnTo>
                    <a:pt x="1151890" y="417322"/>
                  </a:lnTo>
                  <a:lnTo>
                    <a:pt x="1175512" y="441579"/>
                  </a:lnTo>
                  <a:lnTo>
                    <a:pt x="1151890" y="465836"/>
                  </a:lnTo>
                  <a:lnTo>
                    <a:pt x="737616" y="60706"/>
                  </a:lnTo>
                  <a:lnTo>
                    <a:pt x="761238" y="36449"/>
                  </a:lnTo>
                  <a:lnTo>
                    <a:pt x="795147" y="36449"/>
                  </a:lnTo>
                  <a:lnTo>
                    <a:pt x="795147" y="239014"/>
                  </a:lnTo>
                  <a:cubicBezTo>
                    <a:pt x="795147" y="257683"/>
                    <a:pt x="780034" y="272923"/>
                    <a:pt x="761238" y="272923"/>
                  </a:cubicBezTo>
                  <a:lnTo>
                    <a:pt x="33909" y="272923"/>
                  </a:lnTo>
                  <a:close/>
                </a:path>
              </a:pathLst>
            </a:custGeom>
            <a:solidFill>
              <a:srgbClr val="5D0000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2" name="Group 42"/>
          <p:cNvGrpSpPr/>
          <p:nvPr/>
        </p:nvGrpSpPr>
        <p:grpSpPr>
          <a:xfrm rot="571249">
            <a:off x="13314206" y="6288376"/>
            <a:ext cx="1049740" cy="658322"/>
            <a:chOff x="0" y="0"/>
            <a:chExt cx="1399653" cy="877763"/>
          </a:xfrm>
        </p:grpSpPr>
        <p:sp>
          <p:nvSpPr>
            <p:cNvPr id="43" name="Freeform 43"/>
            <p:cNvSpPr/>
            <p:nvPr/>
          </p:nvSpPr>
          <p:spPr>
            <a:xfrm>
              <a:off x="33909" y="33909"/>
              <a:ext cx="1331976" cy="810006"/>
            </a:xfrm>
            <a:custGeom>
              <a:avLst/>
              <a:gdLst/>
              <a:ahLst/>
              <a:cxnLst/>
              <a:rect l="l" t="t" r="r" b="b"/>
              <a:pathLst>
                <a:path w="1331976" h="810006">
                  <a:moveTo>
                    <a:pt x="0" y="202438"/>
                  </a:moveTo>
                  <a:lnTo>
                    <a:pt x="914273" y="202438"/>
                  </a:lnTo>
                  <a:lnTo>
                    <a:pt x="914273" y="0"/>
                  </a:lnTo>
                  <a:lnTo>
                    <a:pt x="1331976" y="405003"/>
                  </a:lnTo>
                  <a:lnTo>
                    <a:pt x="914273" y="810006"/>
                  </a:lnTo>
                  <a:lnTo>
                    <a:pt x="914273" y="607441"/>
                  </a:lnTo>
                  <a:lnTo>
                    <a:pt x="0" y="607441"/>
                  </a:lnTo>
                  <a:close/>
                </a:path>
              </a:pathLst>
            </a:custGeom>
            <a:solidFill>
              <a:srgbClr val="DE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Freeform 44"/>
            <p:cNvSpPr/>
            <p:nvPr/>
          </p:nvSpPr>
          <p:spPr>
            <a:xfrm>
              <a:off x="0" y="-2667"/>
              <a:ext cx="1399667" cy="883031"/>
            </a:xfrm>
            <a:custGeom>
              <a:avLst/>
              <a:gdLst/>
              <a:ahLst/>
              <a:cxnLst/>
              <a:rect l="l" t="t" r="r" b="b"/>
              <a:pathLst>
                <a:path w="1399667" h="883031">
                  <a:moveTo>
                    <a:pt x="33909" y="205232"/>
                  </a:moveTo>
                  <a:lnTo>
                    <a:pt x="948182" y="205232"/>
                  </a:lnTo>
                  <a:lnTo>
                    <a:pt x="948182" y="239141"/>
                  </a:lnTo>
                  <a:lnTo>
                    <a:pt x="914273" y="239141"/>
                  </a:lnTo>
                  <a:lnTo>
                    <a:pt x="914273" y="36576"/>
                  </a:lnTo>
                  <a:cubicBezTo>
                    <a:pt x="914273" y="22987"/>
                    <a:pt x="922401" y="10668"/>
                    <a:pt x="934974" y="5334"/>
                  </a:cubicBezTo>
                  <a:cubicBezTo>
                    <a:pt x="947547" y="0"/>
                    <a:pt x="962025" y="2794"/>
                    <a:pt x="971804" y="12192"/>
                  </a:cubicBezTo>
                  <a:lnTo>
                    <a:pt x="1389380" y="417195"/>
                  </a:lnTo>
                  <a:cubicBezTo>
                    <a:pt x="1395984" y="423545"/>
                    <a:pt x="1399667" y="432308"/>
                    <a:pt x="1399667" y="441452"/>
                  </a:cubicBezTo>
                  <a:cubicBezTo>
                    <a:pt x="1399667" y="450596"/>
                    <a:pt x="1395984" y="459359"/>
                    <a:pt x="1389380" y="465709"/>
                  </a:cubicBezTo>
                  <a:lnTo>
                    <a:pt x="971677" y="870839"/>
                  </a:lnTo>
                  <a:cubicBezTo>
                    <a:pt x="961898" y="880364"/>
                    <a:pt x="947420" y="883031"/>
                    <a:pt x="934847" y="877697"/>
                  </a:cubicBezTo>
                  <a:cubicBezTo>
                    <a:pt x="922274" y="872363"/>
                    <a:pt x="914146" y="860171"/>
                    <a:pt x="914146" y="846455"/>
                  </a:cubicBezTo>
                  <a:lnTo>
                    <a:pt x="914146" y="644017"/>
                  </a:lnTo>
                  <a:lnTo>
                    <a:pt x="948055" y="644017"/>
                  </a:lnTo>
                  <a:lnTo>
                    <a:pt x="948055" y="677926"/>
                  </a:lnTo>
                  <a:lnTo>
                    <a:pt x="33909" y="677926"/>
                  </a:lnTo>
                  <a:cubicBezTo>
                    <a:pt x="15113" y="677926"/>
                    <a:pt x="0" y="662813"/>
                    <a:pt x="0" y="644017"/>
                  </a:cubicBezTo>
                  <a:lnTo>
                    <a:pt x="0" y="239014"/>
                  </a:lnTo>
                  <a:cubicBezTo>
                    <a:pt x="0" y="220345"/>
                    <a:pt x="15113" y="205105"/>
                    <a:pt x="33909" y="205105"/>
                  </a:cubicBezTo>
                  <a:moveTo>
                    <a:pt x="33909" y="272796"/>
                  </a:moveTo>
                  <a:lnTo>
                    <a:pt x="33909" y="239014"/>
                  </a:lnTo>
                  <a:lnTo>
                    <a:pt x="67691" y="239014"/>
                  </a:lnTo>
                  <a:lnTo>
                    <a:pt x="67691" y="644017"/>
                  </a:lnTo>
                  <a:lnTo>
                    <a:pt x="33909" y="644017"/>
                  </a:lnTo>
                  <a:lnTo>
                    <a:pt x="33909" y="610235"/>
                  </a:lnTo>
                  <a:lnTo>
                    <a:pt x="948182" y="610235"/>
                  </a:lnTo>
                  <a:cubicBezTo>
                    <a:pt x="966851" y="610235"/>
                    <a:pt x="982091" y="625348"/>
                    <a:pt x="982091" y="644144"/>
                  </a:cubicBezTo>
                  <a:lnTo>
                    <a:pt x="982091" y="846582"/>
                  </a:lnTo>
                  <a:lnTo>
                    <a:pt x="948182" y="846582"/>
                  </a:lnTo>
                  <a:lnTo>
                    <a:pt x="924560" y="822198"/>
                  </a:lnTo>
                  <a:lnTo>
                    <a:pt x="1342263" y="417195"/>
                  </a:lnTo>
                  <a:lnTo>
                    <a:pt x="1365885" y="441452"/>
                  </a:lnTo>
                  <a:lnTo>
                    <a:pt x="1342263" y="465709"/>
                  </a:lnTo>
                  <a:lnTo>
                    <a:pt x="924560" y="60833"/>
                  </a:lnTo>
                  <a:lnTo>
                    <a:pt x="948182" y="36576"/>
                  </a:lnTo>
                  <a:lnTo>
                    <a:pt x="982091" y="36576"/>
                  </a:lnTo>
                  <a:lnTo>
                    <a:pt x="982091" y="239014"/>
                  </a:lnTo>
                  <a:cubicBezTo>
                    <a:pt x="982091" y="257683"/>
                    <a:pt x="966978" y="272923"/>
                    <a:pt x="948182" y="272923"/>
                  </a:cubicBezTo>
                  <a:lnTo>
                    <a:pt x="33909" y="272923"/>
                  </a:lnTo>
                  <a:close/>
                </a:path>
              </a:pathLst>
            </a:custGeom>
            <a:solidFill>
              <a:srgbClr val="5D0000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5" name="Group 45"/>
          <p:cNvGrpSpPr/>
          <p:nvPr/>
        </p:nvGrpSpPr>
        <p:grpSpPr>
          <a:xfrm rot="1063677">
            <a:off x="12992046" y="7421680"/>
            <a:ext cx="873384" cy="758244"/>
            <a:chOff x="0" y="0"/>
            <a:chExt cx="1164512" cy="1010992"/>
          </a:xfrm>
        </p:grpSpPr>
        <p:sp>
          <p:nvSpPr>
            <p:cNvPr id="46" name="Freeform 46"/>
            <p:cNvSpPr/>
            <p:nvPr/>
          </p:nvSpPr>
          <p:spPr>
            <a:xfrm>
              <a:off x="33909" y="33909"/>
              <a:ext cx="1096772" cy="943229"/>
            </a:xfrm>
            <a:custGeom>
              <a:avLst/>
              <a:gdLst/>
              <a:ahLst/>
              <a:cxnLst/>
              <a:rect l="l" t="t" r="r" b="b"/>
              <a:pathLst>
                <a:path w="1096772" h="943229">
                  <a:moveTo>
                    <a:pt x="0" y="235712"/>
                  </a:moveTo>
                  <a:lnTo>
                    <a:pt x="620649" y="235712"/>
                  </a:lnTo>
                  <a:lnTo>
                    <a:pt x="620649" y="0"/>
                  </a:lnTo>
                  <a:lnTo>
                    <a:pt x="1096772" y="471551"/>
                  </a:lnTo>
                  <a:lnTo>
                    <a:pt x="620649" y="943229"/>
                  </a:lnTo>
                  <a:lnTo>
                    <a:pt x="620649" y="707390"/>
                  </a:lnTo>
                  <a:lnTo>
                    <a:pt x="0" y="707390"/>
                  </a:lnTo>
                  <a:close/>
                </a:path>
              </a:pathLst>
            </a:custGeom>
            <a:solidFill>
              <a:srgbClr val="DE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Freeform 47"/>
            <p:cNvSpPr/>
            <p:nvPr/>
          </p:nvSpPr>
          <p:spPr>
            <a:xfrm>
              <a:off x="0" y="-2540"/>
              <a:ext cx="1164463" cy="1016127"/>
            </a:xfrm>
            <a:custGeom>
              <a:avLst/>
              <a:gdLst/>
              <a:ahLst/>
              <a:cxnLst/>
              <a:rect l="l" t="t" r="r" b="b"/>
              <a:pathLst>
                <a:path w="1164463" h="1016127">
                  <a:moveTo>
                    <a:pt x="33909" y="238379"/>
                  </a:moveTo>
                  <a:lnTo>
                    <a:pt x="654558" y="238379"/>
                  </a:lnTo>
                  <a:lnTo>
                    <a:pt x="654558" y="272288"/>
                  </a:lnTo>
                  <a:lnTo>
                    <a:pt x="620649" y="272288"/>
                  </a:lnTo>
                  <a:lnTo>
                    <a:pt x="620649" y="36449"/>
                  </a:lnTo>
                  <a:cubicBezTo>
                    <a:pt x="620649" y="22733"/>
                    <a:pt x="628904" y="10414"/>
                    <a:pt x="641477" y="5207"/>
                  </a:cubicBezTo>
                  <a:cubicBezTo>
                    <a:pt x="654050" y="0"/>
                    <a:pt x="668655" y="2794"/>
                    <a:pt x="678307" y="12446"/>
                  </a:cubicBezTo>
                  <a:lnTo>
                    <a:pt x="1154430" y="483997"/>
                  </a:lnTo>
                  <a:cubicBezTo>
                    <a:pt x="1160907" y="490347"/>
                    <a:pt x="1164463" y="498983"/>
                    <a:pt x="1164463" y="508000"/>
                  </a:cubicBezTo>
                  <a:cubicBezTo>
                    <a:pt x="1164463" y="517017"/>
                    <a:pt x="1160907" y="525653"/>
                    <a:pt x="1154430" y="532003"/>
                  </a:cubicBezTo>
                  <a:lnTo>
                    <a:pt x="678434" y="1003681"/>
                  </a:lnTo>
                  <a:cubicBezTo>
                    <a:pt x="668782" y="1013333"/>
                    <a:pt x="654177" y="1016127"/>
                    <a:pt x="641604" y="1010920"/>
                  </a:cubicBezTo>
                  <a:cubicBezTo>
                    <a:pt x="629031" y="1005713"/>
                    <a:pt x="620776" y="993394"/>
                    <a:pt x="620776" y="979678"/>
                  </a:cubicBezTo>
                  <a:lnTo>
                    <a:pt x="620776" y="743839"/>
                  </a:lnTo>
                  <a:lnTo>
                    <a:pt x="654685" y="743839"/>
                  </a:lnTo>
                  <a:lnTo>
                    <a:pt x="654685" y="777748"/>
                  </a:lnTo>
                  <a:lnTo>
                    <a:pt x="33909" y="777748"/>
                  </a:lnTo>
                  <a:cubicBezTo>
                    <a:pt x="15113" y="777748"/>
                    <a:pt x="0" y="762508"/>
                    <a:pt x="0" y="743839"/>
                  </a:cubicBezTo>
                  <a:lnTo>
                    <a:pt x="0" y="272161"/>
                  </a:lnTo>
                  <a:cubicBezTo>
                    <a:pt x="0" y="253492"/>
                    <a:pt x="15113" y="238252"/>
                    <a:pt x="33909" y="238252"/>
                  </a:cubicBezTo>
                  <a:moveTo>
                    <a:pt x="33909" y="305943"/>
                  </a:moveTo>
                  <a:lnTo>
                    <a:pt x="33909" y="272161"/>
                  </a:lnTo>
                  <a:lnTo>
                    <a:pt x="67691" y="272161"/>
                  </a:lnTo>
                  <a:lnTo>
                    <a:pt x="67691" y="743839"/>
                  </a:lnTo>
                  <a:lnTo>
                    <a:pt x="33909" y="743839"/>
                  </a:lnTo>
                  <a:lnTo>
                    <a:pt x="33909" y="709930"/>
                  </a:lnTo>
                  <a:lnTo>
                    <a:pt x="654558" y="709930"/>
                  </a:lnTo>
                  <a:cubicBezTo>
                    <a:pt x="673227" y="709930"/>
                    <a:pt x="688467" y="725043"/>
                    <a:pt x="688467" y="743839"/>
                  </a:cubicBezTo>
                  <a:lnTo>
                    <a:pt x="688467" y="979678"/>
                  </a:lnTo>
                  <a:lnTo>
                    <a:pt x="654558" y="979678"/>
                  </a:lnTo>
                  <a:lnTo>
                    <a:pt x="630682" y="955675"/>
                  </a:lnTo>
                  <a:lnTo>
                    <a:pt x="1106805" y="483997"/>
                  </a:lnTo>
                  <a:lnTo>
                    <a:pt x="1130681" y="508000"/>
                  </a:lnTo>
                  <a:lnTo>
                    <a:pt x="1106805" y="532003"/>
                  </a:lnTo>
                  <a:lnTo>
                    <a:pt x="630682" y="60452"/>
                  </a:lnTo>
                  <a:lnTo>
                    <a:pt x="654558" y="36449"/>
                  </a:lnTo>
                  <a:lnTo>
                    <a:pt x="688467" y="36449"/>
                  </a:lnTo>
                  <a:lnTo>
                    <a:pt x="688467" y="272161"/>
                  </a:lnTo>
                  <a:cubicBezTo>
                    <a:pt x="688467" y="290830"/>
                    <a:pt x="673354" y="306070"/>
                    <a:pt x="654558" y="306070"/>
                  </a:cubicBezTo>
                  <a:lnTo>
                    <a:pt x="33909" y="306070"/>
                  </a:lnTo>
                  <a:close/>
                </a:path>
              </a:pathLst>
            </a:custGeom>
            <a:solidFill>
              <a:srgbClr val="5D0000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8" name="Group 48"/>
          <p:cNvGrpSpPr/>
          <p:nvPr/>
        </p:nvGrpSpPr>
        <p:grpSpPr>
          <a:xfrm>
            <a:off x="767462" y="8555392"/>
            <a:ext cx="9450236" cy="1231106"/>
            <a:chOff x="0" y="0"/>
            <a:chExt cx="12600315" cy="1641475"/>
          </a:xfrm>
        </p:grpSpPr>
        <p:sp>
          <p:nvSpPr>
            <p:cNvPr id="49" name="Freeform 49"/>
            <p:cNvSpPr/>
            <p:nvPr/>
          </p:nvSpPr>
          <p:spPr>
            <a:xfrm>
              <a:off x="0" y="0"/>
              <a:ext cx="12600315" cy="1641475"/>
            </a:xfrm>
            <a:custGeom>
              <a:avLst/>
              <a:gdLst/>
              <a:ahLst/>
              <a:cxnLst/>
              <a:rect l="l" t="t" r="r" b="b"/>
              <a:pathLst>
                <a:path w="12600315" h="1641475">
                  <a:moveTo>
                    <a:pt x="0" y="0"/>
                  </a:moveTo>
                  <a:lnTo>
                    <a:pt x="12600315" y="0"/>
                  </a:lnTo>
                  <a:lnTo>
                    <a:pt x="12600315" y="1641475"/>
                  </a:lnTo>
                  <a:lnTo>
                    <a:pt x="0" y="16414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TextBox 50"/>
            <p:cNvSpPr txBox="1"/>
            <p:nvPr/>
          </p:nvSpPr>
          <p:spPr>
            <a:xfrm>
              <a:off x="0" y="-19050"/>
              <a:ext cx="12600315" cy="166052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359"/>
                </a:lnSpc>
              </a:pPr>
              <a:r>
                <a:rPr lang="en-US" sz="2799" i="1">
                  <a:solidFill>
                    <a:srgbClr val="DE0000"/>
                  </a:solidFill>
                  <a:latin typeface="Arimo Italics"/>
                  <a:ea typeface="Arimo Italics"/>
                  <a:cs typeface="Arimo Italics"/>
                  <a:sym typeface="Arimo Italics"/>
                </a:rPr>
                <a:t>IMAGE CREDIT - www.animalia-life.club</a:t>
              </a:r>
            </a:p>
            <a:p>
              <a:pPr algn="l">
                <a:lnSpc>
                  <a:spcPts val="3359"/>
                </a:lnSpc>
              </a:pPr>
              <a:endParaRPr lang="en-US" sz="2799" i="1">
                <a:solidFill>
                  <a:srgbClr val="DE0000"/>
                </a:solidFill>
                <a:latin typeface="Arimo Italics"/>
                <a:ea typeface="Arimo Italics"/>
                <a:cs typeface="Arimo Italics"/>
                <a:sym typeface="Arimo Italics"/>
              </a:endParaRPr>
            </a:p>
          </p:txBody>
        </p:sp>
      </p:grpSp>
    </p:spTree>
  </p:cSld>
  <p:clrMapOvr>
    <a:masterClrMapping/>
  </p:clrMapOvr>
  <p:transition spd="slow">
    <p:wipe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10966">
            <a:off x="-28621" y="9304369"/>
            <a:ext cx="17915033" cy="0"/>
          </a:xfrm>
          <a:prstGeom prst="line">
            <a:avLst/>
          </a:prstGeom>
          <a:ln w="19050" cap="rnd">
            <a:solidFill>
              <a:srgbClr val="FF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668026" y="9293370"/>
            <a:ext cx="4222750" cy="369284"/>
            <a:chOff x="0" y="0"/>
            <a:chExt cx="5630333" cy="49237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630333" cy="492379"/>
            </a:xfrm>
            <a:custGeom>
              <a:avLst/>
              <a:gdLst/>
              <a:ahLst/>
              <a:cxnLst/>
              <a:rect l="l" t="t" r="r" b="b"/>
              <a:pathLst>
                <a:path w="5630333" h="492379">
                  <a:moveTo>
                    <a:pt x="0" y="0"/>
                  </a:moveTo>
                  <a:lnTo>
                    <a:pt x="5630333" y="0"/>
                  </a:lnTo>
                  <a:lnTo>
                    <a:pt x="5630333" y="492379"/>
                  </a:lnTo>
                  <a:lnTo>
                    <a:pt x="0" y="49237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5630333" cy="520954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1679"/>
                </a:lnSpc>
              </a:pPr>
              <a:r>
                <a:rPr lang="en-US" sz="1399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TI Confidential – NDA Restrictions</a:t>
              </a:r>
            </a:p>
          </p:txBody>
        </p:sp>
      </p:grpSp>
      <p:sp>
        <p:nvSpPr>
          <p:cNvPr id="6" name="Freeform 6" descr="ti_logo_powerpoint_1_line.png"/>
          <p:cNvSpPr/>
          <p:nvPr/>
        </p:nvSpPr>
        <p:spPr>
          <a:xfrm>
            <a:off x="14658724" y="9564528"/>
            <a:ext cx="3124728" cy="386292"/>
          </a:xfrm>
          <a:custGeom>
            <a:avLst/>
            <a:gdLst/>
            <a:ahLst/>
            <a:cxnLst/>
            <a:rect l="l" t="t" r="r" b="b"/>
            <a:pathLst>
              <a:path w="3124728" h="386292">
                <a:moveTo>
                  <a:pt x="0" y="0"/>
                </a:moveTo>
                <a:lnTo>
                  <a:pt x="3124728" y="0"/>
                </a:lnTo>
                <a:lnTo>
                  <a:pt x="3124728" y="386292"/>
                </a:lnTo>
                <a:lnTo>
                  <a:pt x="0" y="3862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3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201836" y="3415436"/>
            <a:ext cx="7223130" cy="4696502"/>
          </a:xfrm>
          <a:custGeom>
            <a:avLst/>
            <a:gdLst/>
            <a:ahLst/>
            <a:cxnLst/>
            <a:rect l="l" t="t" r="r" b="b"/>
            <a:pathLst>
              <a:path w="7223130" h="4696502">
                <a:moveTo>
                  <a:pt x="0" y="0"/>
                </a:moveTo>
                <a:lnTo>
                  <a:pt x="7223130" y="0"/>
                </a:lnTo>
                <a:lnTo>
                  <a:pt x="7223130" y="4696502"/>
                </a:lnTo>
                <a:lnTo>
                  <a:pt x="0" y="46965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b="-13100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8" name="Group 8"/>
          <p:cNvGrpSpPr/>
          <p:nvPr/>
        </p:nvGrpSpPr>
        <p:grpSpPr>
          <a:xfrm>
            <a:off x="608076" y="8518040"/>
            <a:ext cx="7660538" cy="677108"/>
            <a:chOff x="0" y="0"/>
            <a:chExt cx="10214051" cy="90281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0214051" cy="902811"/>
            </a:xfrm>
            <a:custGeom>
              <a:avLst/>
              <a:gdLst/>
              <a:ahLst/>
              <a:cxnLst/>
              <a:rect l="l" t="t" r="r" b="b"/>
              <a:pathLst>
                <a:path w="10214051" h="902811">
                  <a:moveTo>
                    <a:pt x="0" y="0"/>
                  </a:moveTo>
                  <a:lnTo>
                    <a:pt x="10214051" y="0"/>
                  </a:lnTo>
                  <a:lnTo>
                    <a:pt x="10214051" y="902811"/>
                  </a:lnTo>
                  <a:lnTo>
                    <a:pt x="0" y="90281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66675"/>
              <a:ext cx="10214051" cy="969486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840"/>
                </a:lnSpc>
              </a:pPr>
              <a:r>
                <a:rPr lang="en-US" sz="3200" i="1">
                  <a:solidFill>
                    <a:srgbClr val="FF0000"/>
                  </a:solidFill>
                  <a:latin typeface="Arial Italics"/>
                  <a:ea typeface="Arial Italics"/>
                  <a:cs typeface="Arial Italics"/>
                  <a:sym typeface="Arial Italics"/>
                </a:rPr>
                <a:t>Image credit – alamy.com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 rot="-760354">
            <a:off x="7582884" y="3957624"/>
            <a:ext cx="1630500" cy="905236"/>
            <a:chOff x="0" y="0"/>
            <a:chExt cx="2174000" cy="1206981"/>
          </a:xfrm>
        </p:grpSpPr>
        <p:sp>
          <p:nvSpPr>
            <p:cNvPr id="12" name="Freeform 12"/>
            <p:cNvSpPr/>
            <p:nvPr/>
          </p:nvSpPr>
          <p:spPr>
            <a:xfrm>
              <a:off x="33909" y="33909"/>
              <a:ext cx="2106295" cy="1139190"/>
            </a:xfrm>
            <a:custGeom>
              <a:avLst/>
              <a:gdLst/>
              <a:ahLst/>
              <a:cxnLst/>
              <a:rect l="l" t="t" r="r" b="b"/>
              <a:pathLst>
                <a:path w="2106295" h="1139190">
                  <a:moveTo>
                    <a:pt x="0" y="284734"/>
                  </a:moveTo>
                  <a:lnTo>
                    <a:pt x="1521587" y="284734"/>
                  </a:lnTo>
                  <a:lnTo>
                    <a:pt x="1521587" y="0"/>
                  </a:lnTo>
                  <a:lnTo>
                    <a:pt x="2106295" y="569595"/>
                  </a:lnTo>
                  <a:lnTo>
                    <a:pt x="1521587" y="1139190"/>
                  </a:lnTo>
                  <a:lnTo>
                    <a:pt x="1521587" y="854456"/>
                  </a:lnTo>
                  <a:lnTo>
                    <a:pt x="0" y="854456"/>
                  </a:lnTo>
                  <a:close/>
                </a:path>
              </a:pathLst>
            </a:custGeom>
            <a:solidFill>
              <a:srgbClr val="DE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0" y="-2667"/>
              <a:ext cx="2174113" cy="1212215"/>
            </a:xfrm>
            <a:custGeom>
              <a:avLst/>
              <a:gdLst/>
              <a:ahLst/>
              <a:cxnLst/>
              <a:rect l="l" t="t" r="r" b="b"/>
              <a:pathLst>
                <a:path w="2174113" h="1212215">
                  <a:moveTo>
                    <a:pt x="33909" y="287528"/>
                  </a:moveTo>
                  <a:lnTo>
                    <a:pt x="1555496" y="287528"/>
                  </a:lnTo>
                  <a:lnTo>
                    <a:pt x="1555496" y="321437"/>
                  </a:lnTo>
                  <a:lnTo>
                    <a:pt x="1521587" y="321437"/>
                  </a:lnTo>
                  <a:lnTo>
                    <a:pt x="1521587" y="36576"/>
                  </a:lnTo>
                  <a:cubicBezTo>
                    <a:pt x="1521587" y="22987"/>
                    <a:pt x="1529715" y="10668"/>
                    <a:pt x="1542288" y="5334"/>
                  </a:cubicBezTo>
                  <a:cubicBezTo>
                    <a:pt x="1554861" y="0"/>
                    <a:pt x="1569339" y="2794"/>
                    <a:pt x="1579118" y="12319"/>
                  </a:cubicBezTo>
                  <a:lnTo>
                    <a:pt x="2163826" y="581914"/>
                  </a:lnTo>
                  <a:cubicBezTo>
                    <a:pt x="2170430" y="588264"/>
                    <a:pt x="2174113" y="597027"/>
                    <a:pt x="2174113" y="606171"/>
                  </a:cubicBezTo>
                  <a:cubicBezTo>
                    <a:pt x="2174113" y="615315"/>
                    <a:pt x="2170430" y="624078"/>
                    <a:pt x="2163826" y="630428"/>
                  </a:cubicBezTo>
                  <a:lnTo>
                    <a:pt x="1579118" y="1200023"/>
                  </a:lnTo>
                  <a:cubicBezTo>
                    <a:pt x="1569339" y="1209548"/>
                    <a:pt x="1554861" y="1212215"/>
                    <a:pt x="1542288" y="1207008"/>
                  </a:cubicBezTo>
                  <a:cubicBezTo>
                    <a:pt x="1529715" y="1201801"/>
                    <a:pt x="1521587" y="1189482"/>
                    <a:pt x="1521587" y="1175766"/>
                  </a:cubicBezTo>
                  <a:lnTo>
                    <a:pt x="1521587" y="891032"/>
                  </a:lnTo>
                  <a:lnTo>
                    <a:pt x="1555496" y="891032"/>
                  </a:lnTo>
                  <a:lnTo>
                    <a:pt x="1555496" y="924941"/>
                  </a:lnTo>
                  <a:lnTo>
                    <a:pt x="33909" y="924941"/>
                  </a:lnTo>
                  <a:cubicBezTo>
                    <a:pt x="15113" y="924814"/>
                    <a:pt x="0" y="909701"/>
                    <a:pt x="0" y="891032"/>
                  </a:cubicBezTo>
                  <a:lnTo>
                    <a:pt x="0" y="321310"/>
                  </a:lnTo>
                  <a:cubicBezTo>
                    <a:pt x="0" y="302641"/>
                    <a:pt x="15113" y="287401"/>
                    <a:pt x="33909" y="287401"/>
                  </a:cubicBezTo>
                  <a:moveTo>
                    <a:pt x="33909" y="355092"/>
                  </a:moveTo>
                  <a:lnTo>
                    <a:pt x="33909" y="321310"/>
                  </a:lnTo>
                  <a:lnTo>
                    <a:pt x="67691" y="321310"/>
                  </a:lnTo>
                  <a:lnTo>
                    <a:pt x="67691" y="891032"/>
                  </a:lnTo>
                  <a:lnTo>
                    <a:pt x="33909" y="891032"/>
                  </a:lnTo>
                  <a:lnTo>
                    <a:pt x="33909" y="857123"/>
                  </a:lnTo>
                  <a:lnTo>
                    <a:pt x="1555496" y="857123"/>
                  </a:lnTo>
                  <a:cubicBezTo>
                    <a:pt x="1574165" y="857123"/>
                    <a:pt x="1589405" y="872236"/>
                    <a:pt x="1589405" y="891032"/>
                  </a:cubicBezTo>
                  <a:lnTo>
                    <a:pt x="1589405" y="1175766"/>
                  </a:lnTo>
                  <a:lnTo>
                    <a:pt x="1555496" y="1175766"/>
                  </a:lnTo>
                  <a:lnTo>
                    <a:pt x="1531874" y="1151509"/>
                  </a:lnTo>
                  <a:lnTo>
                    <a:pt x="2116582" y="581914"/>
                  </a:lnTo>
                  <a:lnTo>
                    <a:pt x="2140204" y="606171"/>
                  </a:lnTo>
                  <a:lnTo>
                    <a:pt x="2116582" y="630428"/>
                  </a:lnTo>
                  <a:lnTo>
                    <a:pt x="1531874" y="60833"/>
                  </a:lnTo>
                  <a:lnTo>
                    <a:pt x="1555496" y="36576"/>
                  </a:lnTo>
                  <a:lnTo>
                    <a:pt x="1589405" y="36576"/>
                  </a:lnTo>
                  <a:lnTo>
                    <a:pt x="1589405" y="321310"/>
                  </a:lnTo>
                  <a:cubicBezTo>
                    <a:pt x="1589405" y="339979"/>
                    <a:pt x="1574292" y="355219"/>
                    <a:pt x="1555496" y="355219"/>
                  </a:cubicBezTo>
                  <a:lnTo>
                    <a:pt x="33909" y="355219"/>
                  </a:lnTo>
                  <a:close/>
                </a:path>
              </a:pathLst>
            </a:custGeom>
            <a:solidFill>
              <a:srgbClr val="5D0000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7694418" y="6094128"/>
            <a:ext cx="1675952" cy="874758"/>
            <a:chOff x="0" y="0"/>
            <a:chExt cx="2234603" cy="1166344"/>
          </a:xfrm>
        </p:grpSpPr>
        <p:sp>
          <p:nvSpPr>
            <p:cNvPr id="15" name="Freeform 15"/>
            <p:cNvSpPr/>
            <p:nvPr/>
          </p:nvSpPr>
          <p:spPr>
            <a:xfrm>
              <a:off x="33909" y="33909"/>
              <a:ext cx="2166874" cy="1098550"/>
            </a:xfrm>
            <a:custGeom>
              <a:avLst/>
              <a:gdLst/>
              <a:ahLst/>
              <a:cxnLst/>
              <a:rect l="l" t="t" r="r" b="b"/>
              <a:pathLst>
                <a:path w="2166874" h="1098550">
                  <a:moveTo>
                    <a:pt x="0" y="274574"/>
                  </a:moveTo>
                  <a:lnTo>
                    <a:pt x="1601343" y="274574"/>
                  </a:lnTo>
                  <a:lnTo>
                    <a:pt x="1601343" y="0"/>
                  </a:lnTo>
                  <a:lnTo>
                    <a:pt x="2166874" y="549275"/>
                  </a:lnTo>
                  <a:lnTo>
                    <a:pt x="1601343" y="1098550"/>
                  </a:lnTo>
                  <a:lnTo>
                    <a:pt x="1601343" y="823976"/>
                  </a:lnTo>
                  <a:lnTo>
                    <a:pt x="0" y="823976"/>
                  </a:lnTo>
                  <a:close/>
                </a:path>
              </a:pathLst>
            </a:custGeom>
            <a:solidFill>
              <a:srgbClr val="DE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0" y="-2667"/>
              <a:ext cx="2234692" cy="1171575"/>
            </a:xfrm>
            <a:custGeom>
              <a:avLst/>
              <a:gdLst/>
              <a:ahLst/>
              <a:cxnLst/>
              <a:rect l="l" t="t" r="r" b="b"/>
              <a:pathLst>
                <a:path w="2234692" h="1171575">
                  <a:moveTo>
                    <a:pt x="33909" y="277368"/>
                  </a:moveTo>
                  <a:lnTo>
                    <a:pt x="1635252" y="277368"/>
                  </a:lnTo>
                  <a:lnTo>
                    <a:pt x="1635252" y="311277"/>
                  </a:lnTo>
                  <a:lnTo>
                    <a:pt x="1601343" y="311277"/>
                  </a:lnTo>
                  <a:lnTo>
                    <a:pt x="1601343" y="36576"/>
                  </a:lnTo>
                  <a:cubicBezTo>
                    <a:pt x="1601343" y="22987"/>
                    <a:pt x="1609471" y="10668"/>
                    <a:pt x="1622044" y="5334"/>
                  </a:cubicBezTo>
                  <a:cubicBezTo>
                    <a:pt x="1634617" y="0"/>
                    <a:pt x="1649095" y="2794"/>
                    <a:pt x="1658874" y="12192"/>
                  </a:cubicBezTo>
                  <a:lnTo>
                    <a:pt x="2224405" y="561467"/>
                  </a:lnTo>
                  <a:cubicBezTo>
                    <a:pt x="2231009" y="567817"/>
                    <a:pt x="2234692" y="576580"/>
                    <a:pt x="2234692" y="585724"/>
                  </a:cubicBezTo>
                  <a:cubicBezTo>
                    <a:pt x="2234692" y="594868"/>
                    <a:pt x="2231009" y="603631"/>
                    <a:pt x="2224405" y="609981"/>
                  </a:cubicBezTo>
                  <a:lnTo>
                    <a:pt x="1658874" y="1159383"/>
                  </a:lnTo>
                  <a:cubicBezTo>
                    <a:pt x="1649095" y="1168908"/>
                    <a:pt x="1634617" y="1171575"/>
                    <a:pt x="1622044" y="1166241"/>
                  </a:cubicBezTo>
                  <a:cubicBezTo>
                    <a:pt x="1609471" y="1160907"/>
                    <a:pt x="1601343" y="1148715"/>
                    <a:pt x="1601343" y="1134999"/>
                  </a:cubicBezTo>
                  <a:lnTo>
                    <a:pt x="1601343" y="860552"/>
                  </a:lnTo>
                  <a:lnTo>
                    <a:pt x="1635252" y="860552"/>
                  </a:lnTo>
                  <a:lnTo>
                    <a:pt x="1635252" y="894461"/>
                  </a:lnTo>
                  <a:lnTo>
                    <a:pt x="33909" y="894461"/>
                  </a:lnTo>
                  <a:cubicBezTo>
                    <a:pt x="15113" y="894334"/>
                    <a:pt x="0" y="879221"/>
                    <a:pt x="0" y="860552"/>
                  </a:cubicBezTo>
                  <a:lnTo>
                    <a:pt x="0" y="311150"/>
                  </a:lnTo>
                  <a:cubicBezTo>
                    <a:pt x="0" y="292481"/>
                    <a:pt x="15113" y="277241"/>
                    <a:pt x="33909" y="277241"/>
                  </a:cubicBezTo>
                  <a:moveTo>
                    <a:pt x="33909" y="344932"/>
                  </a:moveTo>
                  <a:lnTo>
                    <a:pt x="33909" y="311150"/>
                  </a:lnTo>
                  <a:lnTo>
                    <a:pt x="67691" y="311150"/>
                  </a:lnTo>
                  <a:lnTo>
                    <a:pt x="67691" y="860552"/>
                  </a:lnTo>
                  <a:lnTo>
                    <a:pt x="33909" y="860552"/>
                  </a:lnTo>
                  <a:lnTo>
                    <a:pt x="33909" y="826643"/>
                  </a:lnTo>
                  <a:lnTo>
                    <a:pt x="1635252" y="826643"/>
                  </a:lnTo>
                  <a:cubicBezTo>
                    <a:pt x="1653921" y="826643"/>
                    <a:pt x="1669161" y="841756"/>
                    <a:pt x="1669161" y="860552"/>
                  </a:cubicBezTo>
                  <a:lnTo>
                    <a:pt x="1669161" y="1135126"/>
                  </a:lnTo>
                  <a:lnTo>
                    <a:pt x="1635252" y="1135126"/>
                  </a:lnTo>
                  <a:lnTo>
                    <a:pt x="1611630" y="1110869"/>
                  </a:lnTo>
                  <a:lnTo>
                    <a:pt x="2177161" y="561594"/>
                  </a:lnTo>
                  <a:lnTo>
                    <a:pt x="2200783" y="585851"/>
                  </a:lnTo>
                  <a:lnTo>
                    <a:pt x="2177161" y="610108"/>
                  </a:lnTo>
                  <a:lnTo>
                    <a:pt x="1611630" y="60833"/>
                  </a:lnTo>
                  <a:lnTo>
                    <a:pt x="1635252" y="36576"/>
                  </a:lnTo>
                  <a:lnTo>
                    <a:pt x="1669161" y="36576"/>
                  </a:lnTo>
                  <a:lnTo>
                    <a:pt x="1669161" y="311150"/>
                  </a:lnTo>
                  <a:cubicBezTo>
                    <a:pt x="1669161" y="329819"/>
                    <a:pt x="1654048" y="345059"/>
                    <a:pt x="1635252" y="345059"/>
                  </a:cubicBezTo>
                  <a:lnTo>
                    <a:pt x="33909" y="345059"/>
                  </a:lnTo>
                  <a:close/>
                </a:path>
              </a:pathLst>
            </a:custGeom>
            <a:solidFill>
              <a:srgbClr val="5D0000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7" name="Group 17"/>
          <p:cNvGrpSpPr/>
          <p:nvPr/>
        </p:nvGrpSpPr>
        <p:grpSpPr>
          <a:xfrm rot="1323004">
            <a:off x="7591072" y="7323774"/>
            <a:ext cx="1781070" cy="926920"/>
            <a:chOff x="0" y="0"/>
            <a:chExt cx="2374760" cy="1235893"/>
          </a:xfrm>
        </p:grpSpPr>
        <p:sp>
          <p:nvSpPr>
            <p:cNvPr id="18" name="Freeform 18"/>
            <p:cNvSpPr/>
            <p:nvPr/>
          </p:nvSpPr>
          <p:spPr>
            <a:xfrm>
              <a:off x="33909" y="33782"/>
              <a:ext cx="2306955" cy="1168146"/>
            </a:xfrm>
            <a:custGeom>
              <a:avLst/>
              <a:gdLst/>
              <a:ahLst/>
              <a:cxnLst/>
              <a:rect l="l" t="t" r="r" b="b"/>
              <a:pathLst>
                <a:path w="2306955" h="1168146">
                  <a:moveTo>
                    <a:pt x="0" y="292100"/>
                  </a:moveTo>
                  <a:lnTo>
                    <a:pt x="1733169" y="292100"/>
                  </a:lnTo>
                  <a:lnTo>
                    <a:pt x="1733169" y="0"/>
                  </a:lnTo>
                  <a:lnTo>
                    <a:pt x="2306955" y="584073"/>
                  </a:lnTo>
                  <a:lnTo>
                    <a:pt x="1733169" y="1168146"/>
                  </a:lnTo>
                  <a:lnTo>
                    <a:pt x="1733169" y="876046"/>
                  </a:lnTo>
                  <a:lnTo>
                    <a:pt x="0" y="876046"/>
                  </a:lnTo>
                  <a:close/>
                </a:path>
              </a:pathLst>
            </a:custGeom>
            <a:solidFill>
              <a:srgbClr val="DE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9"/>
            <p:cNvSpPr/>
            <p:nvPr/>
          </p:nvSpPr>
          <p:spPr>
            <a:xfrm>
              <a:off x="0" y="-2667"/>
              <a:ext cx="2377948" cy="1241298"/>
            </a:xfrm>
            <a:custGeom>
              <a:avLst/>
              <a:gdLst/>
              <a:ahLst/>
              <a:cxnLst/>
              <a:rect l="l" t="t" r="r" b="b"/>
              <a:pathLst>
                <a:path w="2377948" h="1241298">
                  <a:moveTo>
                    <a:pt x="33909" y="294767"/>
                  </a:moveTo>
                  <a:lnTo>
                    <a:pt x="1767078" y="294767"/>
                  </a:lnTo>
                  <a:lnTo>
                    <a:pt x="1767078" y="328676"/>
                  </a:lnTo>
                  <a:lnTo>
                    <a:pt x="1733169" y="328676"/>
                  </a:lnTo>
                  <a:lnTo>
                    <a:pt x="1733169" y="36576"/>
                  </a:lnTo>
                  <a:cubicBezTo>
                    <a:pt x="1733169" y="22860"/>
                    <a:pt x="1741424" y="10414"/>
                    <a:pt x="1754251" y="5207"/>
                  </a:cubicBezTo>
                  <a:cubicBezTo>
                    <a:pt x="1767078" y="0"/>
                    <a:pt x="1781556" y="3048"/>
                    <a:pt x="1791208" y="12827"/>
                  </a:cubicBezTo>
                  <a:lnTo>
                    <a:pt x="2364994" y="596900"/>
                  </a:lnTo>
                  <a:cubicBezTo>
                    <a:pt x="2377948" y="610108"/>
                    <a:pt x="2377948" y="631190"/>
                    <a:pt x="2364994" y="644398"/>
                  </a:cubicBezTo>
                  <a:lnTo>
                    <a:pt x="1791208" y="1228471"/>
                  </a:lnTo>
                  <a:cubicBezTo>
                    <a:pt x="1781556" y="1238250"/>
                    <a:pt x="1766951" y="1241298"/>
                    <a:pt x="1754251" y="1236091"/>
                  </a:cubicBezTo>
                  <a:cubicBezTo>
                    <a:pt x="1741551" y="1230884"/>
                    <a:pt x="1733169" y="1218438"/>
                    <a:pt x="1733169" y="1204722"/>
                  </a:cubicBezTo>
                  <a:lnTo>
                    <a:pt x="1733169" y="912622"/>
                  </a:lnTo>
                  <a:lnTo>
                    <a:pt x="1767078" y="912622"/>
                  </a:lnTo>
                  <a:lnTo>
                    <a:pt x="1767078" y="946531"/>
                  </a:lnTo>
                  <a:lnTo>
                    <a:pt x="33909" y="946531"/>
                  </a:lnTo>
                  <a:cubicBezTo>
                    <a:pt x="15113" y="946531"/>
                    <a:pt x="0" y="931418"/>
                    <a:pt x="0" y="912622"/>
                  </a:cubicBezTo>
                  <a:lnTo>
                    <a:pt x="0" y="328549"/>
                  </a:lnTo>
                  <a:cubicBezTo>
                    <a:pt x="0" y="309880"/>
                    <a:pt x="15113" y="294767"/>
                    <a:pt x="33909" y="294767"/>
                  </a:cubicBezTo>
                  <a:moveTo>
                    <a:pt x="33909" y="362458"/>
                  </a:moveTo>
                  <a:lnTo>
                    <a:pt x="33909" y="328549"/>
                  </a:lnTo>
                  <a:lnTo>
                    <a:pt x="67691" y="328549"/>
                  </a:lnTo>
                  <a:lnTo>
                    <a:pt x="67691" y="912622"/>
                  </a:lnTo>
                  <a:lnTo>
                    <a:pt x="33909" y="912622"/>
                  </a:lnTo>
                  <a:lnTo>
                    <a:pt x="33909" y="878840"/>
                  </a:lnTo>
                  <a:lnTo>
                    <a:pt x="1767078" y="878840"/>
                  </a:lnTo>
                  <a:cubicBezTo>
                    <a:pt x="1785747" y="878840"/>
                    <a:pt x="1800987" y="893953"/>
                    <a:pt x="1800987" y="912749"/>
                  </a:cubicBezTo>
                  <a:lnTo>
                    <a:pt x="1800987" y="1204849"/>
                  </a:lnTo>
                  <a:lnTo>
                    <a:pt x="1767078" y="1204849"/>
                  </a:lnTo>
                  <a:lnTo>
                    <a:pt x="1742948" y="1181100"/>
                  </a:lnTo>
                  <a:lnTo>
                    <a:pt x="2316734" y="597027"/>
                  </a:lnTo>
                  <a:lnTo>
                    <a:pt x="2340864" y="620776"/>
                  </a:lnTo>
                  <a:lnTo>
                    <a:pt x="2316734" y="644525"/>
                  </a:lnTo>
                  <a:lnTo>
                    <a:pt x="1742948" y="60325"/>
                  </a:lnTo>
                  <a:lnTo>
                    <a:pt x="1767078" y="36576"/>
                  </a:lnTo>
                  <a:lnTo>
                    <a:pt x="1800987" y="36576"/>
                  </a:lnTo>
                  <a:lnTo>
                    <a:pt x="1800987" y="328676"/>
                  </a:lnTo>
                  <a:cubicBezTo>
                    <a:pt x="1800987" y="347345"/>
                    <a:pt x="1785874" y="362585"/>
                    <a:pt x="1767078" y="362585"/>
                  </a:cubicBezTo>
                  <a:lnTo>
                    <a:pt x="33909" y="362585"/>
                  </a:lnTo>
                  <a:close/>
                </a:path>
              </a:pathLst>
            </a:custGeom>
            <a:solidFill>
              <a:srgbClr val="5D0000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9485856" y="3030130"/>
            <a:ext cx="7961270" cy="2758956"/>
            <a:chOff x="0" y="0"/>
            <a:chExt cx="10615027" cy="3678608"/>
          </a:xfrm>
        </p:grpSpPr>
        <p:sp>
          <p:nvSpPr>
            <p:cNvPr id="21" name="Freeform 21"/>
            <p:cNvSpPr/>
            <p:nvPr/>
          </p:nvSpPr>
          <p:spPr>
            <a:xfrm>
              <a:off x="33909" y="33782"/>
              <a:ext cx="10547223" cy="3610991"/>
            </a:xfrm>
            <a:custGeom>
              <a:avLst/>
              <a:gdLst/>
              <a:ahLst/>
              <a:cxnLst/>
              <a:rect l="l" t="t" r="r" b="b"/>
              <a:pathLst>
                <a:path w="10547223" h="3610991">
                  <a:moveTo>
                    <a:pt x="0" y="601853"/>
                  </a:moveTo>
                  <a:cubicBezTo>
                    <a:pt x="0" y="269494"/>
                    <a:pt x="272796" y="0"/>
                    <a:pt x="609219" y="0"/>
                  </a:cubicBezTo>
                  <a:lnTo>
                    <a:pt x="9938004" y="0"/>
                  </a:lnTo>
                  <a:cubicBezTo>
                    <a:pt x="10274427" y="0"/>
                    <a:pt x="10547223" y="269494"/>
                    <a:pt x="10547223" y="601853"/>
                  </a:cubicBezTo>
                  <a:lnTo>
                    <a:pt x="10547223" y="3009138"/>
                  </a:lnTo>
                  <a:cubicBezTo>
                    <a:pt x="10547223" y="3341497"/>
                    <a:pt x="10274427" y="3610991"/>
                    <a:pt x="9938004" y="3610991"/>
                  </a:cubicBezTo>
                  <a:lnTo>
                    <a:pt x="609219" y="3610991"/>
                  </a:lnTo>
                  <a:cubicBezTo>
                    <a:pt x="272796" y="3610991"/>
                    <a:pt x="0" y="3341497"/>
                    <a:pt x="0" y="3009138"/>
                  </a:cubicBezTo>
                  <a:close/>
                </a:path>
              </a:pathLst>
            </a:custGeom>
            <a:solidFill>
              <a:srgbClr val="D9D9D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0" y="0"/>
              <a:ext cx="10615041" cy="3678555"/>
            </a:xfrm>
            <a:custGeom>
              <a:avLst/>
              <a:gdLst/>
              <a:ahLst/>
              <a:cxnLst/>
              <a:rect l="l" t="t" r="r" b="b"/>
              <a:pathLst>
                <a:path w="10615041" h="3678555">
                  <a:moveTo>
                    <a:pt x="0" y="635635"/>
                  </a:moveTo>
                  <a:cubicBezTo>
                    <a:pt x="0" y="284226"/>
                    <a:pt x="288290" y="0"/>
                    <a:pt x="643128" y="0"/>
                  </a:cubicBezTo>
                  <a:lnTo>
                    <a:pt x="9971913" y="0"/>
                  </a:lnTo>
                  <a:lnTo>
                    <a:pt x="9971913" y="33909"/>
                  </a:lnTo>
                  <a:lnTo>
                    <a:pt x="9971913" y="0"/>
                  </a:lnTo>
                  <a:cubicBezTo>
                    <a:pt x="10326624" y="0"/>
                    <a:pt x="10615041" y="284226"/>
                    <a:pt x="10615041" y="635635"/>
                  </a:cubicBezTo>
                  <a:lnTo>
                    <a:pt x="10581132" y="635635"/>
                  </a:lnTo>
                  <a:lnTo>
                    <a:pt x="10615041" y="635635"/>
                  </a:lnTo>
                  <a:lnTo>
                    <a:pt x="10615041" y="3042920"/>
                  </a:lnTo>
                  <a:lnTo>
                    <a:pt x="10581132" y="3042920"/>
                  </a:lnTo>
                  <a:lnTo>
                    <a:pt x="10615041" y="3042920"/>
                  </a:lnTo>
                  <a:cubicBezTo>
                    <a:pt x="10615041" y="3394329"/>
                    <a:pt x="10326751" y="3678555"/>
                    <a:pt x="9971913" y="3678555"/>
                  </a:cubicBezTo>
                  <a:lnTo>
                    <a:pt x="9971913" y="3644646"/>
                  </a:lnTo>
                  <a:lnTo>
                    <a:pt x="9971913" y="3678555"/>
                  </a:lnTo>
                  <a:lnTo>
                    <a:pt x="643128" y="3678555"/>
                  </a:lnTo>
                  <a:lnTo>
                    <a:pt x="643128" y="3644646"/>
                  </a:lnTo>
                  <a:lnTo>
                    <a:pt x="643128" y="3678555"/>
                  </a:lnTo>
                  <a:cubicBezTo>
                    <a:pt x="288290" y="3678555"/>
                    <a:pt x="0" y="3394329"/>
                    <a:pt x="0" y="3042920"/>
                  </a:cubicBezTo>
                  <a:lnTo>
                    <a:pt x="0" y="635635"/>
                  </a:lnTo>
                  <a:lnTo>
                    <a:pt x="33909" y="635635"/>
                  </a:lnTo>
                  <a:lnTo>
                    <a:pt x="0" y="635635"/>
                  </a:lnTo>
                  <a:moveTo>
                    <a:pt x="67691" y="635635"/>
                  </a:moveTo>
                  <a:lnTo>
                    <a:pt x="67691" y="3042920"/>
                  </a:lnTo>
                  <a:lnTo>
                    <a:pt x="33909" y="3042920"/>
                  </a:lnTo>
                  <a:lnTo>
                    <a:pt x="67691" y="3042920"/>
                  </a:lnTo>
                  <a:cubicBezTo>
                    <a:pt x="67691" y="3356229"/>
                    <a:pt x="324866" y="3610864"/>
                    <a:pt x="643001" y="3610864"/>
                  </a:cubicBezTo>
                  <a:lnTo>
                    <a:pt x="9971913" y="3610864"/>
                  </a:lnTo>
                  <a:cubicBezTo>
                    <a:pt x="10290048" y="3610864"/>
                    <a:pt x="10547223" y="3356229"/>
                    <a:pt x="10547223" y="3042920"/>
                  </a:cubicBezTo>
                  <a:lnTo>
                    <a:pt x="10547223" y="635635"/>
                  </a:lnTo>
                  <a:cubicBezTo>
                    <a:pt x="10547223" y="322326"/>
                    <a:pt x="10290048" y="67691"/>
                    <a:pt x="9971913" y="67691"/>
                  </a:cubicBezTo>
                  <a:lnTo>
                    <a:pt x="643128" y="67691"/>
                  </a:lnTo>
                  <a:lnTo>
                    <a:pt x="643128" y="33909"/>
                  </a:lnTo>
                  <a:lnTo>
                    <a:pt x="643128" y="67691"/>
                  </a:lnTo>
                  <a:cubicBezTo>
                    <a:pt x="324993" y="67691"/>
                    <a:pt x="67818" y="322326"/>
                    <a:pt x="67818" y="635635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47625"/>
              <a:ext cx="10615027" cy="37262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r>
                <a:rPr lang="en-US" sz="2400" b="1" u="sng">
                  <a:solidFill>
                    <a:srgbClr val="FF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GIRL</a:t>
              </a:r>
              <a:r>
                <a:rPr lang="en-US" sz="2400" b="1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 : </a:t>
              </a:r>
              <a:r>
                <a:rPr lang="en-US" sz="2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 was absent from the past 10 days, as I was having viral fever and now I am unable to calculate how many classes of which professor I have missed because some of the classes were cancelled.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9536402" y="6031632"/>
            <a:ext cx="7910724" cy="1129318"/>
            <a:chOff x="0" y="0"/>
            <a:chExt cx="10547632" cy="1505757"/>
          </a:xfrm>
        </p:grpSpPr>
        <p:sp>
          <p:nvSpPr>
            <p:cNvPr id="25" name="Freeform 25"/>
            <p:cNvSpPr/>
            <p:nvPr/>
          </p:nvSpPr>
          <p:spPr>
            <a:xfrm>
              <a:off x="33909" y="33909"/>
              <a:ext cx="10479786" cy="1437894"/>
            </a:xfrm>
            <a:custGeom>
              <a:avLst/>
              <a:gdLst/>
              <a:ahLst/>
              <a:cxnLst/>
              <a:rect l="l" t="t" r="r" b="b"/>
              <a:pathLst>
                <a:path w="10479786" h="1437894">
                  <a:moveTo>
                    <a:pt x="0" y="239649"/>
                  </a:moveTo>
                  <a:cubicBezTo>
                    <a:pt x="0" y="107315"/>
                    <a:pt x="111633" y="0"/>
                    <a:pt x="249301" y="0"/>
                  </a:cubicBezTo>
                  <a:lnTo>
                    <a:pt x="10230485" y="0"/>
                  </a:lnTo>
                  <a:cubicBezTo>
                    <a:pt x="10368153" y="0"/>
                    <a:pt x="10479786" y="107315"/>
                    <a:pt x="10479786" y="239649"/>
                  </a:cubicBezTo>
                  <a:lnTo>
                    <a:pt x="10479786" y="1198245"/>
                  </a:lnTo>
                  <a:cubicBezTo>
                    <a:pt x="10479786" y="1330579"/>
                    <a:pt x="10368153" y="1437894"/>
                    <a:pt x="10230485" y="1437894"/>
                  </a:cubicBezTo>
                  <a:lnTo>
                    <a:pt x="249301" y="1437894"/>
                  </a:lnTo>
                  <a:cubicBezTo>
                    <a:pt x="111633" y="1437894"/>
                    <a:pt x="0" y="1330579"/>
                    <a:pt x="0" y="1198245"/>
                  </a:cubicBezTo>
                  <a:close/>
                </a:path>
              </a:pathLst>
            </a:custGeom>
            <a:solidFill>
              <a:srgbClr val="D9D9D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26"/>
            <p:cNvSpPr/>
            <p:nvPr/>
          </p:nvSpPr>
          <p:spPr>
            <a:xfrm>
              <a:off x="0" y="0"/>
              <a:ext cx="10547603" cy="1505839"/>
            </a:xfrm>
            <a:custGeom>
              <a:avLst/>
              <a:gdLst/>
              <a:ahLst/>
              <a:cxnLst/>
              <a:rect l="l" t="t" r="r" b="b"/>
              <a:pathLst>
                <a:path w="10547603" h="1505839">
                  <a:moveTo>
                    <a:pt x="0" y="273558"/>
                  </a:moveTo>
                  <a:cubicBezTo>
                    <a:pt x="0" y="121158"/>
                    <a:pt x="128016" y="0"/>
                    <a:pt x="283210" y="0"/>
                  </a:cubicBezTo>
                  <a:lnTo>
                    <a:pt x="10264394" y="0"/>
                  </a:lnTo>
                  <a:lnTo>
                    <a:pt x="10264394" y="33909"/>
                  </a:lnTo>
                  <a:lnTo>
                    <a:pt x="10264394" y="0"/>
                  </a:lnTo>
                  <a:cubicBezTo>
                    <a:pt x="10419587" y="0"/>
                    <a:pt x="10547603" y="121158"/>
                    <a:pt x="10547603" y="273558"/>
                  </a:cubicBezTo>
                  <a:lnTo>
                    <a:pt x="10513695" y="273558"/>
                  </a:lnTo>
                  <a:lnTo>
                    <a:pt x="10547603" y="273558"/>
                  </a:lnTo>
                  <a:lnTo>
                    <a:pt x="10547603" y="1232154"/>
                  </a:lnTo>
                  <a:lnTo>
                    <a:pt x="10513695" y="1232154"/>
                  </a:lnTo>
                  <a:lnTo>
                    <a:pt x="10547603" y="1232154"/>
                  </a:lnTo>
                  <a:cubicBezTo>
                    <a:pt x="10547603" y="1384427"/>
                    <a:pt x="10419587" y="1505712"/>
                    <a:pt x="10264394" y="1505712"/>
                  </a:cubicBezTo>
                  <a:lnTo>
                    <a:pt x="10264394" y="1471930"/>
                  </a:lnTo>
                  <a:lnTo>
                    <a:pt x="10264394" y="1505839"/>
                  </a:lnTo>
                  <a:lnTo>
                    <a:pt x="283210" y="1505839"/>
                  </a:lnTo>
                  <a:lnTo>
                    <a:pt x="283210" y="1471930"/>
                  </a:lnTo>
                  <a:lnTo>
                    <a:pt x="283210" y="1505839"/>
                  </a:lnTo>
                  <a:cubicBezTo>
                    <a:pt x="128016" y="1505712"/>
                    <a:pt x="0" y="1384554"/>
                    <a:pt x="0" y="1232154"/>
                  </a:cubicBezTo>
                  <a:lnTo>
                    <a:pt x="0" y="273558"/>
                  </a:lnTo>
                  <a:lnTo>
                    <a:pt x="33909" y="273558"/>
                  </a:lnTo>
                  <a:lnTo>
                    <a:pt x="0" y="273558"/>
                  </a:lnTo>
                  <a:moveTo>
                    <a:pt x="67691" y="273558"/>
                  </a:moveTo>
                  <a:lnTo>
                    <a:pt x="67691" y="1232154"/>
                  </a:lnTo>
                  <a:lnTo>
                    <a:pt x="33909" y="1232154"/>
                  </a:lnTo>
                  <a:lnTo>
                    <a:pt x="67691" y="1232154"/>
                  </a:lnTo>
                  <a:cubicBezTo>
                    <a:pt x="67691" y="1344549"/>
                    <a:pt x="162941" y="1438021"/>
                    <a:pt x="283210" y="1438021"/>
                  </a:cubicBezTo>
                  <a:lnTo>
                    <a:pt x="10264394" y="1438021"/>
                  </a:lnTo>
                  <a:cubicBezTo>
                    <a:pt x="10384662" y="1438021"/>
                    <a:pt x="10479912" y="1344676"/>
                    <a:pt x="10479912" y="1232154"/>
                  </a:cubicBezTo>
                  <a:lnTo>
                    <a:pt x="10479912" y="273558"/>
                  </a:lnTo>
                  <a:cubicBezTo>
                    <a:pt x="10479912" y="161163"/>
                    <a:pt x="10384662" y="67691"/>
                    <a:pt x="10264394" y="67691"/>
                  </a:cubicBezTo>
                  <a:lnTo>
                    <a:pt x="283210" y="67691"/>
                  </a:lnTo>
                  <a:lnTo>
                    <a:pt x="283210" y="33909"/>
                  </a:lnTo>
                  <a:lnTo>
                    <a:pt x="283210" y="67691"/>
                  </a:lnTo>
                  <a:cubicBezTo>
                    <a:pt x="162941" y="67691"/>
                    <a:pt x="67691" y="161036"/>
                    <a:pt x="67691" y="273558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-47625"/>
              <a:ext cx="10547632" cy="15533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r>
                <a:rPr lang="en-US" sz="2400" b="1" u="sng">
                  <a:solidFill>
                    <a:srgbClr val="FF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GIRL</a:t>
              </a:r>
              <a:r>
                <a:rPr lang="en-US" sz="2400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2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:Also, I am having difficulty in keeping a record of how many assignments I have missed to submit.</a:t>
              </a:r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9515790" y="7574816"/>
            <a:ext cx="8015308" cy="1392138"/>
            <a:chOff x="0" y="0"/>
            <a:chExt cx="10687077" cy="1856184"/>
          </a:xfrm>
        </p:grpSpPr>
        <p:sp>
          <p:nvSpPr>
            <p:cNvPr id="29" name="Freeform 29"/>
            <p:cNvSpPr/>
            <p:nvPr/>
          </p:nvSpPr>
          <p:spPr>
            <a:xfrm>
              <a:off x="33782" y="33909"/>
              <a:ext cx="10619486" cy="1788414"/>
            </a:xfrm>
            <a:custGeom>
              <a:avLst/>
              <a:gdLst/>
              <a:ahLst/>
              <a:cxnLst/>
              <a:rect l="l" t="t" r="r" b="b"/>
              <a:pathLst>
                <a:path w="10619486" h="1788414">
                  <a:moveTo>
                    <a:pt x="127" y="298069"/>
                  </a:moveTo>
                  <a:cubicBezTo>
                    <a:pt x="127" y="133350"/>
                    <a:pt x="137668" y="0"/>
                    <a:pt x="307467" y="0"/>
                  </a:cubicBezTo>
                  <a:lnTo>
                    <a:pt x="10312019" y="0"/>
                  </a:lnTo>
                  <a:cubicBezTo>
                    <a:pt x="10481818" y="0"/>
                    <a:pt x="10619486" y="133477"/>
                    <a:pt x="10619486" y="298069"/>
                  </a:cubicBezTo>
                  <a:lnTo>
                    <a:pt x="10619486" y="1490345"/>
                  </a:lnTo>
                  <a:cubicBezTo>
                    <a:pt x="10619486" y="1654937"/>
                    <a:pt x="10481818" y="1788414"/>
                    <a:pt x="10312019" y="1788414"/>
                  </a:cubicBezTo>
                  <a:lnTo>
                    <a:pt x="307467" y="1788414"/>
                  </a:lnTo>
                  <a:cubicBezTo>
                    <a:pt x="137668" y="1788414"/>
                    <a:pt x="0" y="1654937"/>
                    <a:pt x="0" y="1490345"/>
                  </a:cubicBezTo>
                  <a:close/>
                </a:path>
              </a:pathLst>
            </a:custGeom>
            <a:solidFill>
              <a:srgbClr val="D9D9D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30"/>
            <p:cNvSpPr/>
            <p:nvPr/>
          </p:nvSpPr>
          <p:spPr>
            <a:xfrm>
              <a:off x="0" y="0"/>
              <a:ext cx="10687050" cy="1856232"/>
            </a:xfrm>
            <a:custGeom>
              <a:avLst/>
              <a:gdLst/>
              <a:ahLst/>
              <a:cxnLst/>
              <a:rect l="l" t="t" r="r" b="b"/>
              <a:pathLst>
                <a:path w="10687050" h="1856232">
                  <a:moveTo>
                    <a:pt x="0" y="331978"/>
                  </a:moveTo>
                  <a:cubicBezTo>
                    <a:pt x="0" y="147701"/>
                    <a:pt x="153797" y="0"/>
                    <a:pt x="341249" y="0"/>
                  </a:cubicBezTo>
                  <a:lnTo>
                    <a:pt x="10345801" y="0"/>
                  </a:lnTo>
                  <a:lnTo>
                    <a:pt x="10345801" y="33909"/>
                  </a:lnTo>
                  <a:lnTo>
                    <a:pt x="10345801" y="0"/>
                  </a:lnTo>
                  <a:cubicBezTo>
                    <a:pt x="10533253" y="0"/>
                    <a:pt x="10687050" y="147701"/>
                    <a:pt x="10687050" y="331978"/>
                  </a:cubicBezTo>
                  <a:lnTo>
                    <a:pt x="10653141" y="331978"/>
                  </a:lnTo>
                  <a:lnTo>
                    <a:pt x="10687050" y="331978"/>
                  </a:lnTo>
                  <a:lnTo>
                    <a:pt x="10687050" y="1524254"/>
                  </a:lnTo>
                  <a:lnTo>
                    <a:pt x="10653141" y="1524254"/>
                  </a:lnTo>
                  <a:lnTo>
                    <a:pt x="10687050" y="1524254"/>
                  </a:lnTo>
                  <a:cubicBezTo>
                    <a:pt x="10687050" y="1708531"/>
                    <a:pt x="10533253" y="1856232"/>
                    <a:pt x="10345801" y="1856232"/>
                  </a:cubicBezTo>
                  <a:lnTo>
                    <a:pt x="10345801" y="1822323"/>
                  </a:lnTo>
                  <a:lnTo>
                    <a:pt x="10345801" y="1856232"/>
                  </a:lnTo>
                  <a:lnTo>
                    <a:pt x="341249" y="1856232"/>
                  </a:lnTo>
                  <a:lnTo>
                    <a:pt x="341249" y="1822323"/>
                  </a:lnTo>
                  <a:lnTo>
                    <a:pt x="341249" y="1856232"/>
                  </a:lnTo>
                  <a:cubicBezTo>
                    <a:pt x="153797" y="1856232"/>
                    <a:pt x="0" y="1708531"/>
                    <a:pt x="0" y="1524254"/>
                  </a:cubicBezTo>
                  <a:lnTo>
                    <a:pt x="0" y="331978"/>
                  </a:lnTo>
                  <a:lnTo>
                    <a:pt x="33909" y="331978"/>
                  </a:lnTo>
                  <a:lnTo>
                    <a:pt x="0" y="331978"/>
                  </a:lnTo>
                  <a:moveTo>
                    <a:pt x="67691" y="331978"/>
                  </a:moveTo>
                  <a:lnTo>
                    <a:pt x="67691" y="1524254"/>
                  </a:lnTo>
                  <a:lnTo>
                    <a:pt x="33909" y="1524254"/>
                  </a:lnTo>
                  <a:lnTo>
                    <a:pt x="67691" y="1524254"/>
                  </a:lnTo>
                  <a:cubicBezTo>
                    <a:pt x="67691" y="1669161"/>
                    <a:pt x="189230" y="1788414"/>
                    <a:pt x="341249" y="1788414"/>
                  </a:cubicBezTo>
                  <a:lnTo>
                    <a:pt x="10345801" y="1788414"/>
                  </a:lnTo>
                  <a:cubicBezTo>
                    <a:pt x="10497820" y="1788414"/>
                    <a:pt x="10619359" y="1669161"/>
                    <a:pt x="10619359" y="1524254"/>
                  </a:cubicBezTo>
                  <a:lnTo>
                    <a:pt x="10619359" y="331978"/>
                  </a:lnTo>
                  <a:cubicBezTo>
                    <a:pt x="10619359" y="187071"/>
                    <a:pt x="10497820" y="67818"/>
                    <a:pt x="10345801" y="67818"/>
                  </a:cubicBezTo>
                  <a:lnTo>
                    <a:pt x="341249" y="67818"/>
                  </a:lnTo>
                  <a:lnTo>
                    <a:pt x="341249" y="33909"/>
                  </a:lnTo>
                  <a:lnTo>
                    <a:pt x="341249" y="67691"/>
                  </a:lnTo>
                  <a:cubicBezTo>
                    <a:pt x="189230" y="67691"/>
                    <a:pt x="67691" y="186944"/>
                    <a:pt x="67691" y="331851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0" y="-47625"/>
              <a:ext cx="10687077" cy="19038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r>
                <a:rPr lang="en-US" sz="2400" b="1" u="sng">
                  <a:solidFill>
                    <a:srgbClr val="FF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BOY</a:t>
              </a:r>
              <a:r>
                <a:rPr lang="en-US" sz="2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: Yesterday, there was no network in the boys hostel and I was unable to access my student’s account.</a:t>
              </a:r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342900" y="0"/>
            <a:ext cx="16916400" cy="1221582"/>
            <a:chOff x="0" y="0"/>
            <a:chExt cx="22555200" cy="1628776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22555200" cy="1628776"/>
            </a:xfrm>
            <a:custGeom>
              <a:avLst/>
              <a:gdLst/>
              <a:ahLst/>
              <a:cxnLst/>
              <a:rect l="l" t="t" r="r" b="b"/>
              <a:pathLst>
                <a:path w="22555200" h="1628776">
                  <a:moveTo>
                    <a:pt x="0" y="0"/>
                  </a:moveTo>
                  <a:lnTo>
                    <a:pt x="22555200" y="0"/>
                  </a:lnTo>
                  <a:lnTo>
                    <a:pt x="22555200" y="1628776"/>
                  </a:lnTo>
                  <a:lnTo>
                    <a:pt x="0" y="162877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0" y="-19050"/>
              <a:ext cx="22555200" cy="1647826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5508"/>
                </a:lnSpc>
              </a:pPr>
              <a:r>
                <a:rPr lang="en-US" sz="5400" b="1" u="sng">
                  <a:solidFill>
                    <a:srgbClr val="DE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Problem Statement and Objectives</a:t>
              </a:r>
            </a:p>
          </p:txBody>
        </p:sp>
      </p:grpSp>
      <p:sp>
        <p:nvSpPr>
          <p:cNvPr id="35" name="TextBox 35"/>
          <p:cNvSpPr txBox="1"/>
          <p:nvPr/>
        </p:nvSpPr>
        <p:spPr>
          <a:xfrm>
            <a:off x="342900" y="1173957"/>
            <a:ext cx="17259306" cy="2638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just">
              <a:lnSpc>
                <a:spcPts val="287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📴🔄 </a:t>
            </a:r>
            <a:r>
              <a:rPr lang="en-US" sz="2400" b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Enable offline functionality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so users can access critical features without an internet connection, with seamless data synchronization once online.</a:t>
            </a:r>
          </a:p>
          <a:p>
            <a:pPr marL="518160" lvl="1" indent="-259080" algn="just">
              <a:lnSpc>
                <a:spcPts val="2879"/>
              </a:lnSpc>
              <a:buFont typeface="Arial"/>
              <a:buChar char="•"/>
            </a:pPr>
            <a:r>
              <a:rPr lang="en-US" sz="2400" b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Streamline academic and administrative tasks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by integrating essential features into a single, easy-to-use platform.</a:t>
            </a:r>
          </a:p>
          <a:p>
            <a:pPr marL="518160" lvl="1" indent="-259080" algn="just">
              <a:lnSpc>
                <a:spcPts val="287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🎨🖥️ </a:t>
            </a:r>
            <a:r>
              <a:rPr lang="en-US" sz="2400" b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Create an intuitive and user-friendly interface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that enhances accessibility and engagement for all users.</a:t>
            </a:r>
          </a:p>
          <a:p>
            <a:pPr marL="518160" lvl="1" indent="-259080" algn="just">
              <a:lnSpc>
                <a:spcPts val="287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💡⚙️ </a:t>
            </a:r>
            <a:r>
              <a:rPr lang="en-US" sz="2400" b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Incorporate innovative functionalities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to improve efficiency and elevate the digital experience for educational institutions.</a:t>
            </a:r>
          </a:p>
          <a:p>
            <a:pPr algn="ctr">
              <a:lnSpc>
                <a:spcPts val="3359"/>
              </a:lnSpc>
              <a:spcBef>
                <a:spcPct val="0"/>
              </a:spcBef>
            </a:pPr>
            <a:endParaRPr lang="en-US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wipe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10966">
            <a:off x="-28621" y="9304369"/>
            <a:ext cx="17915033" cy="0"/>
          </a:xfrm>
          <a:prstGeom prst="line">
            <a:avLst/>
          </a:prstGeom>
          <a:ln w="19050" cap="rnd">
            <a:solidFill>
              <a:srgbClr val="FF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668026" y="9293370"/>
            <a:ext cx="4222750" cy="369284"/>
            <a:chOff x="0" y="0"/>
            <a:chExt cx="5630333" cy="49237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630333" cy="492379"/>
            </a:xfrm>
            <a:custGeom>
              <a:avLst/>
              <a:gdLst/>
              <a:ahLst/>
              <a:cxnLst/>
              <a:rect l="l" t="t" r="r" b="b"/>
              <a:pathLst>
                <a:path w="5630333" h="492379">
                  <a:moveTo>
                    <a:pt x="0" y="0"/>
                  </a:moveTo>
                  <a:lnTo>
                    <a:pt x="5630333" y="0"/>
                  </a:lnTo>
                  <a:lnTo>
                    <a:pt x="5630333" y="492379"/>
                  </a:lnTo>
                  <a:lnTo>
                    <a:pt x="0" y="49237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5630333" cy="520954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1679"/>
                </a:lnSpc>
              </a:pPr>
              <a:r>
                <a:rPr lang="en-US" sz="1399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TI Confidential – NDA Restrictions</a:t>
              </a:r>
            </a:p>
          </p:txBody>
        </p:sp>
      </p:grpSp>
      <p:sp>
        <p:nvSpPr>
          <p:cNvPr id="6" name="Freeform 6" descr="ti_logo_powerpoint_1_line.png"/>
          <p:cNvSpPr/>
          <p:nvPr/>
        </p:nvSpPr>
        <p:spPr>
          <a:xfrm>
            <a:off x="14658724" y="9564528"/>
            <a:ext cx="3124728" cy="386292"/>
          </a:xfrm>
          <a:custGeom>
            <a:avLst/>
            <a:gdLst/>
            <a:ahLst/>
            <a:cxnLst/>
            <a:rect l="l" t="t" r="r" b="b"/>
            <a:pathLst>
              <a:path w="3124728" h="386292">
                <a:moveTo>
                  <a:pt x="0" y="0"/>
                </a:moveTo>
                <a:lnTo>
                  <a:pt x="3124728" y="0"/>
                </a:lnTo>
                <a:lnTo>
                  <a:pt x="3124728" y="386292"/>
                </a:lnTo>
                <a:lnTo>
                  <a:pt x="0" y="3862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38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13335006" y="8885584"/>
            <a:ext cx="4267200" cy="309564"/>
            <a:chOff x="0" y="0"/>
            <a:chExt cx="5689600" cy="41275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689600" cy="412752"/>
            </a:xfrm>
            <a:custGeom>
              <a:avLst/>
              <a:gdLst/>
              <a:ahLst/>
              <a:cxnLst/>
              <a:rect l="l" t="t" r="r" b="b"/>
              <a:pathLst>
                <a:path w="5689600" h="412752">
                  <a:moveTo>
                    <a:pt x="0" y="0"/>
                  </a:moveTo>
                  <a:lnTo>
                    <a:pt x="5689600" y="0"/>
                  </a:lnTo>
                  <a:lnTo>
                    <a:pt x="5689600" y="412752"/>
                  </a:lnTo>
                  <a:lnTo>
                    <a:pt x="0" y="41275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28575"/>
              <a:ext cx="5689600" cy="44132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r">
                <a:lnSpc>
                  <a:spcPts val="1679"/>
                </a:lnSpc>
              </a:pPr>
              <a:r>
                <a:rPr lang="en-US" sz="1399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5</a:t>
              </a: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50361" y="1271588"/>
            <a:ext cx="17548195" cy="3669769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782954" lvl="1" indent="-457200" algn="l">
              <a:lnSpc>
                <a:spcPts val="3239"/>
              </a:lnSpc>
              <a:buFont typeface="Wingdings" panose="05000000000000000000" pitchFamily="2" charset="2"/>
              <a:buChar char="q"/>
            </a:pPr>
            <a:r>
              <a:rPr lang="en-US" sz="2699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🔒✅ </a:t>
            </a:r>
            <a:r>
              <a:rPr lang="en-US" sz="2699" b="1" dirty="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Ensure secure authentication mechanisms </a:t>
            </a:r>
            <a:r>
              <a:rPr lang="en-US" sz="2699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 protect user data and prevent unauthorized access.</a:t>
            </a:r>
          </a:p>
          <a:p>
            <a:pPr marL="782954" lvl="1" indent="-457200" algn="l">
              <a:lnSpc>
                <a:spcPts val="3239"/>
              </a:lnSpc>
              <a:buFont typeface="Wingdings" panose="05000000000000000000" pitchFamily="2" charset="2"/>
              <a:buChar char="q"/>
            </a:pPr>
            <a:r>
              <a:rPr lang="en-US" sz="2699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👥🔑 </a:t>
            </a:r>
            <a:r>
              <a:rPr lang="en-US" sz="2699" b="1" dirty="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Implement role-based access control </a:t>
            </a:r>
            <a:r>
              <a:rPr lang="en-US" sz="2699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 provide tailored permissions for different user groups (students, professors, and administrators).</a:t>
            </a:r>
          </a:p>
          <a:p>
            <a:pPr marL="782954" lvl="1" indent="-457200" algn="l">
              <a:lnSpc>
                <a:spcPts val="3239"/>
              </a:lnSpc>
              <a:buFont typeface="Wingdings" panose="05000000000000000000" pitchFamily="2" charset="2"/>
              <a:buChar char="q"/>
            </a:pPr>
            <a:r>
              <a:rPr lang="en-US" sz="2699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🚀🛠️ </a:t>
            </a:r>
            <a:r>
              <a:rPr lang="en-US" sz="2699" b="1" dirty="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Leverage modern security technologies</a:t>
            </a:r>
            <a:r>
              <a:rPr lang="en-US" sz="2699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to safeguard sensitive information and prevent breaches.</a:t>
            </a:r>
          </a:p>
          <a:p>
            <a:pPr marL="782954" lvl="1" indent="-457200" algn="l">
              <a:lnSpc>
                <a:spcPts val="3239"/>
              </a:lnSpc>
              <a:buFont typeface="Wingdings" panose="05000000000000000000" pitchFamily="2" charset="2"/>
              <a:buChar char="q"/>
            </a:pPr>
            <a:r>
              <a:rPr lang="en-US" sz="2699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👥🔑 </a:t>
            </a:r>
            <a:r>
              <a:rPr lang="en-US" sz="2699" b="1" dirty="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Temporary Role Escalation with Audit Trails </a:t>
            </a:r>
            <a:r>
              <a:rPr lang="en-US" sz="2699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Introduce a controlled, temporary privilege escalation feature for roles such as student leaders or peer mentors</a:t>
            </a:r>
          </a:p>
          <a:p>
            <a:pPr marL="579120" lvl="1" indent="-289560" algn="l">
              <a:lnSpc>
                <a:spcPts val="2879"/>
              </a:lnSpc>
            </a:pPr>
            <a:endParaRPr lang="en-US" sz="2699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79120" lvl="1" indent="-289560" algn="l">
              <a:lnSpc>
                <a:spcPts val="2879"/>
              </a:lnSpc>
            </a:pPr>
            <a:endParaRPr lang="en-US" sz="2699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79120" lvl="1" indent="-289560" algn="l">
              <a:lnSpc>
                <a:spcPts val="2879"/>
              </a:lnSpc>
            </a:pPr>
            <a:endParaRPr lang="en-US" sz="2699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" name="Group 13"/>
          <p:cNvGrpSpPr/>
          <p:nvPr/>
        </p:nvGrpSpPr>
        <p:grpSpPr>
          <a:xfrm>
            <a:off x="9808378" y="8208476"/>
            <a:ext cx="7660538" cy="677108"/>
            <a:chOff x="0" y="0"/>
            <a:chExt cx="10214051" cy="902811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0214051" cy="902811"/>
            </a:xfrm>
            <a:custGeom>
              <a:avLst/>
              <a:gdLst/>
              <a:ahLst/>
              <a:cxnLst/>
              <a:rect l="l" t="t" r="r" b="b"/>
              <a:pathLst>
                <a:path w="10214051" h="902811">
                  <a:moveTo>
                    <a:pt x="0" y="0"/>
                  </a:moveTo>
                  <a:lnTo>
                    <a:pt x="10214051" y="0"/>
                  </a:lnTo>
                  <a:lnTo>
                    <a:pt x="10214051" y="902811"/>
                  </a:lnTo>
                  <a:lnTo>
                    <a:pt x="0" y="90281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66675"/>
              <a:ext cx="10214051" cy="969486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840"/>
                </a:lnSpc>
              </a:pPr>
              <a:r>
                <a:rPr lang="en-US" sz="3200" i="1">
                  <a:solidFill>
                    <a:srgbClr val="FF0000"/>
                  </a:solidFill>
                  <a:latin typeface="Arial Italics"/>
                  <a:ea typeface="Arial Italics"/>
                  <a:cs typeface="Arial Italics"/>
                  <a:sym typeface="Arial Italics"/>
                </a:rPr>
                <a:t>Image credit – freepik.com</a:t>
              </a:r>
            </a:p>
          </p:txBody>
        </p:sp>
      </p:grpSp>
      <p:sp>
        <p:nvSpPr>
          <p:cNvPr id="16" name="Freeform 16"/>
          <p:cNvSpPr/>
          <p:nvPr/>
        </p:nvSpPr>
        <p:spPr>
          <a:xfrm>
            <a:off x="314507" y="4149228"/>
            <a:ext cx="8339258" cy="4891126"/>
          </a:xfrm>
          <a:custGeom>
            <a:avLst/>
            <a:gdLst/>
            <a:ahLst/>
            <a:cxnLst/>
            <a:rect l="l" t="t" r="r" b="b"/>
            <a:pathLst>
              <a:path w="8339258" h="4891126">
                <a:moveTo>
                  <a:pt x="0" y="0"/>
                </a:moveTo>
                <a:lnTo>
                  <a:pt x="8339258" y="0"/>
                </a:lnTo>
                <a:lnTo>
                  <a:pt x="8339258" y="4891126"/>
                </a:lnTo>
                <a:lnTo>
                  <a:pt x="0" y="48911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6923" b="-6923"/>
            </a:stretch>
          </a:blipFill>
        </p:spPr>
        <p:txBody>
          <a:bodyPr/>
          <a:lstStyle/>
          <a:p>
            <a:endParaRPr lang="en-US" dirty="0"/>
          </a:p>
        </p:txBody>
      </p:sp>
      <p:grpSp>
        <p:nvGrpSpPr>
          <p:cNvPr id="17" name="Group 17"/>
          <p:cNvGrpSpPr/>
          <p:nvPr/>
        </p:nvGrpSpPr>
        <p:grpSpPr>
          <a:xfrm>
            <a:off x="8824479" y="4057648"/>
            <a:ext cx="9040102" cy="3922928"/>
            <a:chOff x="0" y="0"/>
            <a:chExt cx="12053469" cy="4697808"/>
          </a:xfrm>
        </p:grpSpPr>
        <p:sp>
          <p:nvSpPr>
            <p:cNvPr id="18" name="Freeform 18"/>
            <p:cNvSpPr/>
            <p:nvPr/>
          </p:nvSpPr>
          <p:spPr>
            <a:xfrm>
              <a:off x="33782" y="33909"/>
              <a:ext cx="11985879" cy="4630039"/>
            </a:xfrm>
            <a:custGeom>
              <a:avLst/>
              <a:gdLst/>
              <a:ahLst/>
              <a:cxnLst/>
              <a:rect l="l" t="t" r="r" b="b"/>
              <a:pathLst>
                <a:path w="11985879" h="4630039">
                  <a:moveTo>
                    <a:pt x="127" y="771652"/>
                  </a:moveTo>
                  <a:cubicBezTo>
                    <a:pt x="127" y="345440"/>
                    <a:pt x="348742" y="0"/>
                    <a:pt x="778764" y="0"/>
                  </a:cubicBezTo>
                  <a:lnTo>
                    <a:pt x="11207242" y="0"/>
                  </a:lnTo>
                  <a:cubicBezTo>
                    <a:pt x="11637264" y="0"/>
                    <a:pt x="11985879" y="345440"/>
                    <a:pt x="11985879" y="771652"/>
                  </a:cubicBezTo>
                  <a:lnTo>
                    <a:pt x="11985879" y="3858387"/>
                  </a:lnTo>
                  <a:cubicBezTo>
                    <a:pt x="11985879" y="4284599"/>
                    <a:pt x="11637264" y="4630039"/>
                    <a:pt x="11207242" y="4630039"/>
                  </a:cubicBezTo>
                  <a:lnTo>
                    <a:pt x="778637" y="4630039"/>
                  </a:lnTo>
                  <a:cubicBezTo>
                    <a:pt x="348615" y="4630039"/>
                    <a:pt x="0" y="4284599"/>
                    <a:pt x="0" y="3858387"/>
                  </a:cubicBezTo>
                  <a:close/>
                </a:path>
              </a:pathLst>
            </a:custGeom>
            <a:solidFill>
              <a:srgbClr val="D9D9D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9"/>
            <p:cNvSpPr/>
            <p:nvPr/>
          </p:nvSpPr>
          <p:spPr>
            <a:xfrm>
              <a:off x="0" y="0"/>
              <a:ext cx="12053443" cy="4697857"/>
            </a:xfrm>
            <a:custGeom>
              <a:avLst/>
              <a:gdLst/>
              <a:ahLst/>
              <a:cxnLst/>
              <a:rect l="l" t="t" r="r" b="b"/>
              <a:pathLst>
                <a:path w="12053443" h="4697857">
                  <a:moveTo>
                    <a:pt x="0" y="805561"/>
                  </a:moveTo>
                  <a:cubicBezTo>
                    <a:pt x="0" y="360426"/>
                    <a:pt x="363982" y="0"/>
                    <a:pt x="812419" y="0"/>
                  </a:cubicBezTo>
                  <a:lnTo>
                    <a:pt x="11241024" y="0"/>
                  </a:lnTo>
                  <a:lnTo>
                    <a:pt x="11241024" y="33909"/>
                  </a:lnTo>
                  <a:lnTo>
                    <a:pt x="11241024" y="0"/>
                  </a:lnTo>
                  <a:cubicBezTo>
                    <a:pt x="11689461" y="0"/>
                    <a:pt x="12053443" y="360426"/>
                    <a:pt x="12053443" y="805561"/>
                  </a:cubicBezTo>
                  <a:lnTo>
                    <a:pt x="12019534" y="805561"/>
                  </a:lnTo>
                  <a:lnTo>
                    <a:pt x="12053443" y="805561"/>
                  </a:lnTo>
                  <a:lnTo>
                    <a:pt x="12053443" y="3892296"/>
                  </a:lnTo>
                  <a:lnTo>
                    <a:pt x="12019534" y="3892296"/>
                  </a:lnTo>
                  <a:lnTo>
                    <a:pt x="12053443" y="3892296"/>
                  </a:lnTo>
                  <a:cubicBezTo>
                    <a:pt x="12053443" y="4337431"/>
                    <a:pt x="11689461" y="4697857"/>
                    <a:pt x="11241024" y="4697857"/>
                  </a:cubicBezTo>
                  <a:lnTo>
                    <a:pt x="11241024" y="4663948"/>
                  </a:lnTo>
                  <a:lnTo>
                    <a:pt x="11241024" y="4697857"/>
                  </a:lnTo>
                  <a:lnTo>
                    <a:pt x="812419" y="4697857"/>
                  </a:lnTo>
                  <a:lnTo>
                    <a:pt x="812419" y="4663948"/>
                  </a:lnTo>
                  <a:lnTo>
                    <a:pt x="812419" y="4697857"/>
                  </a:lnTo>
                  <a:cubicBezTo>
                    <a:pt x="363982" y="4697857"/>
                    <a:pt x="0" y="4337431"/>
                    <a:pt x="0" y="3892296"/>
                  </a:cubicBezTo>
                  <a:lnTo>
                    <a:pt x="0" y="805561"/>
                  </a:lnTo>
                  <a:lnTo>
                    <a:pt x="33909" y="805561"/>
                  </a:lnTo>
                  <a:lnTo>
                    <a:pt x="0" y="805561"/>
                  </a:lnTo>
                  <a:moveTo>
                    <a:pt x="67691" y="805561"/>
                  </a:moveTo>
                  <a:lnTo>
                    <a:pt x="67691" y="3892296"/>
                  </a:lnTo>
                  <a:lnTo>
                    <a:pt x="33909" y="3892296"/>
                  </a:lnTo>
                  <a:lnTo>
                    <a:pt x="67691" y="3892296"/>
                  </a:lnTo>
                  <a:cubicBezTo>
                    <a:pt x="67691" y="4299458"/>
                    <a:pt x="400812" y="4630166"/>
                    <a:pt x="812419" y="4630166"/>
                  </a:cubicBezTo>
                  <a:lnTo>
                    <a:pt x="11241024" y="4630166"/>
                  </a:lnTo>
                  <a:cubicBezTo>
                    <a:pt x="11652631" y="4630166"/>
                    <a:pt x="11985752" y="4299585"/>
                    <a:pt x="11985752" y="3892296"/>
                  </a:cubicBezTo>
                  <a:lnTo>
                    <a:pt x="11985752" y="805561"/>
                  </a:lnTo>
                  <a:cubicBezTo>
                    <a:pt x="11985752" y="398399"/>
                    <a:pt x="11652631" y="67691"/>
                    <a:pt x="11241024" y="67691"/>
                  </a:cubicBezTo>
                  <a:lnTo>
                    <a:pt x="812419" y="67691"/>
                  </a:lnTo>
                  <a:lnTo>
                    <a:pt x="812419" y="33909"/>
                  </a:lnTo>
                  <a:lnTo>
                    <a:pt x="812419" y="67691"/>
                  </a:lnTo>
                  <a:cubicBezTo>
                    <a:pt x="400812" y="67691"/>
                    <a:pt x="67691" y="398272"/>
                    <a:pt x="67691" y="805561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66675"/>
              <a:ext cx="12053469" cy="4764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just">
                <a:lnSpc>
                  <a:spcPts val="3600"/>
                </a:lnSpc>
              </a:pPr>
              <a:r>
                <a:rPr lang="en-US" sz="3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There have been some incidents in college,</a:t>
              </a:r>
            </a:p>
            <a:p>
              <a:pPr algn="just">
                <a:lnSpc>
                  <a:spcPts val="3600"/>
                </a:lnSpc>
              </a:pPr>
              <a:r>
                <a:rPr lang="en-US" sz="3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Some data has been leaked and attendance and marks have been manipulated, when I was not there in college. </a:t>
              </a:r>
            </a:p>
          </p:txBody>
        </p:sp>
      </p:grpSp>
      <p:sp>
        <p:nvSpPr>
          <p:cNvPr id="21" name="Freeform 21" descr="Project team - Free people icons"/>
          <p:cNvSpPr/>
          <p:nvPr/>
        </p:nvSpPr>
        <p:spPr>
          <a:xfrm>
            <a:off x="16386570" y="7955176"/>
            <a:ext cx="1803816" cy="1592520"/>
          </a:xfrm>
          <a:custGeom>
            <a:avLst/>
            <a:gdLst/>
            <a:ahLst/>
            <a:cxnLst/>
            <a:rect l="l" t="t" r="r" b="b"/>
            <a:pathLst>
              <a:path w="1803816" h="1592520">
                <a:moveTo>
                  <a:pt x="0" y="0"/>
                </a:moveTo>
                <a:lnTo>
                  <a:pt x="1803816" y="0"/>
                </a:lnTo>
                <a:lnTo>
                  <a:pt x="1803816" y="1592520"/>
                </a:lnTo>
                <a:lnTo>
                  <a:pt x="0" y="159252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b="-218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2" name="Group 22"/>
          <p:cNvGrpSpPr/>
          <p:nvPr/>
        </p:nvGrpSpPr>
        <p:grpSpPr>
          <a:xfrm>
            <a:off x="342900" y="0"/>
            <a:ext cx="16916400" cy="1221582"/>
            <a:chOff x="0" y="0"/>
            <a:chExt cx="22555200" cy="1628776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22555200" cy="1628776"/>
            </a:xfrm>
            <a:custGeom>
              <a:avLst/>
              <a:gdLst/>
              <a:ahLst/>
              <a:cxnLst/>
              <a:rect l="l" t="t" r="r" b="b"/>
              <a:pathLst>
                <a:path w="22555200" h="1628776">
                  <a:moveTo>
                    <a:pt x="0" y="0"/>
                  </a:moveTo>
                  <a:lnTo>
                    <a:pt x="22555200" y="0"/>
                  </a:lnTo>
                  <a:lnTo>
                    <a:pt x="22555200" y="1628776"/>
                  </a:lnTo>
                  <a:lnTo>
                    <a:pt x="0" y="162877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-19050"/>
              <a:ext cx="22555200" cy="1647826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5508"/>
                </a:lnSpc>
              </a:pPr>
              <a:r>
                <a:rPr lang="en-US" sz="5400" b="1" u="sng">
                  <a:solidFill>
                    <a:srgbClr val="DE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Problem Statement and Objectives</a:t>
              </a:r>
            </a:p>
          </p:txBody>
        </p:sp>
      </p:grpSp>
    </p:spTree>
  </p:cSld>
  <p:clrMapOvr>
    <a:masterClrMapping/>
  </p:clrMapOvr>
  <p:transition spd="slow">
    <p:wipe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10966">
            <a:off x="-28621" y="9304369"/>
            <a:ext cx="17915033" cy="0"/>
          </a:xfrm>
          <a:prstGeom prst="line">
            <a:avLst/>
          </a:prstGeom>
          <a:ln w="19050" cap="rnd">
            <a:solidFill>
              <a:srgbClr val="FF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668026" y="9293370"/>
            <a:ext cx="4222750" cy="369284"/>
            <a:chOff x="0" y="0"/>
            <a:chExt cx="5630333" cy="49237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630333" cy="492379"/>
            </a:xfrm>
            <a:custGeom>
              <a:avLst/>
              <a:gdLst/>
              <a:ahLst/>
              <a:cxnLst/>
              <a:rect l="l" t="t" r="r" b="b"/>
              <a:pathLst>
                <a:path w="5630333" h="492379">
                  <a:moveTo>
                    <a:pt x="0" y="0"/>
                  </a:moveTo>
                  <a:lnTo>
                    <a:pt x="5630333" y="0"/>
                  </a:lnTo>
                  <a:lnTo>
                    <a:pt x="5630333" y="492379"/>
                  </a:lnTo>
                  <a:lnTo>
                    <a:pt x="0" y="49237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5630333" cy="520954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1679"/>
                </a:lnSpc>
              </a:pPr>
              <a:r>
                <a:rPr lang="en-US" sz="1399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TI Confidential – NDA Restrictions</a:t>
              </a:r>
            </a:p>
          </p:txBody>
        </p:sp>
      </p:grpSp>
      <p:sp>
        <p:nvSpPr>
          <p:cNvPr id="6" name="Freeform 6" descr="ti_logo_powerpoint_1_line.png"/>
          <p:cNvSpPr/>
          <p:nvPr/>
        </p:nvSpPr>
        <p:spPr>
          <a:xfrm>
            <a:off x="14658724" y="9564528"/>
            <a:ext cx="3124728" cy="386292"/>
          </a:xfrm>
          <a:custGeom>
            <a:avLst/>
            <a:gdLst/>
            <a:ahLst/>
            <a:cxnLst/>
            <a:rect l="l" t="t" r="r" b="b"/>
            <a:pathLst>
              <a:path w="3124728" h="386292">
                <a:moveTo>
                  <a:pt x="0" y="0"/>
                </a:moveTo>
                <a:lnTo>
                  <a:pt x="3124728" y="0"/>
                </a:lnTo>
                <a:lnTo>
                  <a:pt x="3124728" y="386292"/>
                </a:lnTo>
                <a:lnTo>
                  <a:pt x="0" y="3862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38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324550" y="0"/>
            <a:ext cx="16916400" cy="1221582"/>
            <a:chOff x="0" y="0"/>
            <a:chExt cx="22555200" cy="162877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2555200" cy="1628776"/>
            </a:xfrm>
            <a:custGeom>
              <a:avLst/>
              <a:gdLst/>
              <a:ahLst/>
              <a:cxnLst/>
              <a:rect l="l" t="t" r="r" b="b"/>
              <a:pathLst>
                <a:path w="22555200" h="1628776">
                  <a:moveTo>
                    <a:pt x="0" y="0"/>
                  </a:moveTo>
                  <a:lnTo>
                    <a:pt x="22555200" y="0"/>
                  </a:lnTo>
                  <a:lnTo>
                    <a:pt x="22555200" y="1628776"/>
                  </a:lnTo>
                  <a:lnTo>
                    <a:pt x="0" y="162877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19050"/>
              <a:ext cx="22555200" cy="1647826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5508"/>
                </a:lnSpc>
              </a:pPr>
              <a:r>
                <a:rPr lang="en-US" sz="5400" b="1" u="sng" dirty="0">
                  <a:solidFill>
                    <a:srgbClr val="FF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Architecture Diagram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3335006" y="8885584"/>
            <a:ext cx="4267200" cy="309564"/>
            <a:chOff x="0" y="0"/>
            <a:chExt cx="5689600" cy="41275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5689600" cy="412752"/>
            </a:xfrm>
            <a:custGeom>
              <a:avLst/>
              <a:gdLst/>
              <a:ahLst/>
              <a:cxnLst/>
              <a:rect l="l" t="t" r="r" b="b"/>
              <a:pathLst>
                <a:path w="5689600" h="412752">
                  <a:moveTo>
                    <a:pt x="0" y="0"/>
                  </a:moveTo>
                  <a:lnTo>
                    <a:pt x="5689600" y="0"/>
                  </a:lnTo>
                  <a:lnTo>
                    <a:pt x="5689600" y="412752"/>
                  </a:lnTo>
                  <a:lnTo>
                    <a:pt x="0" y="41275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28575"/>
              <a:ext cx="5689600" cy="44132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r">
                <a:lnSpc>
                  <a:spcPts val="1679"/>
                </a:lnSpc>
              </a:pPr>
              <a:r>
                <a:rPr lang="en-US" sz="1399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6</a:t>
              </a:r>
            </a:p>
          </p:txBody>
        </p:sp>
      </p:grpSp>
      <p:sp>
        <p:nvSpPr>
          <p:cNvPr id="13" name="Freeform 13" descr="Project team - Free people icons"/>
          <p:cNvSpPr/>
          <p:nvPr/>
        </p:nvSpPr>
        <p:spPr>
          <a:xfrm>
            <a:off x="16339042" y="8284808"/>
            <a:ext cx="1803816" cy="1820678"/>
          </a:xfrm>
          <a:custGeom>
            <a:avLst/>
            <a:gdLst/>
            <a:ahLst/>
            <a:cxnLst/>
            <a:rect l="l" t="t" r="r" b="b"/>
            <a:pathLst>
              <a:path w="1803816" h="1820678">
                <a:moveTo>
                  <a:pt x="0" y="0"/>
                </a:moveTo>
                <a:lnTo>
                  <a:pt x="1803816" y="0"/>
                </a:lnTo>
                <a:lnTo>
                  <a:pt x="1803816" y="1820678"/>
                </a:lnTo>
                <a:lnTo>
                  <a:pt x="0" y="182067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13"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A8B89BD-E135-F42C-3BA1-4B90297296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954057"/>
            <a:ext cx="12677524" cy="8241091"/>
          </a:xfrm>
          <a:prstGeom prst="rect">
            <a:avLst/>
          </a:prstGeom>
        </p:spPr>
      </p:pic>
    </p:spTree>
  </p:cSld>
  <p:clrMapOvr>
    <a:masterClrMapping/>
  </p:clrMapOvr>
  <p:transition spd="slow">
    <p:wipe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10966">
            <a:off x="-28621" y="9304369"/>
            <a:ext cx="17915033" cy="0"/>
          </a:xfrm>
          <a:prstGeom prst="line">
            <a:avLst/>
          </a:prstGeom>
          <a:ln w="19050" cap="rnd">
            <a:solidFill>
              <a:srgbClr val="FF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668026" y="9293370"/>
            <a:ext cx="4222750" cy="369284"/>
            <a:chOff x="0" y="0"/>
            <a:chExt cx="5630333" cy="49237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630333" cy="492379"/>
            </a:xfrm>
            <a:custGeom>
              <a:avLst/>
              <a:gdLst/>
              <a:ahLst/>
              <a:cxnLst/>
              <a:rect l="l" t="t" r="r" b="b"/>
              <a:pathLst>
                <a:path w="5630333" h="492379">
                  <a:moveTo>
                    <a:pt x="0" y="0"/>
                  </a:moveTo>
                  <a:lnTo>
                    <a:pt x="5630333" y="0"/>
                  </a:lnTo>
                  <a:lnTo>
                    <a:pt x="5630333" y="492379"/>
                  </a:lnTo>
                  <a:lnTo>
                    <a:pt x="0" y="49237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5630333" cy="520954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1679"/>
                </a:lnSpc>
              </a:pPr>
              <a:r>
                <a:rPr lang="en-US" sz="1399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TI Confidential – NDA Restrictions</a:t>
              </a:r>
            </a:p>
          </p:txBody>
        </p:sp>
      </p:grpSp>
      <p:sp>
        <p:nvSpPr>
          <p:cNvPr id="6" name="Freeform 6" descr="ti_logo_powerpoint_1_line.png"/>
          <p:cNvSpPr/>
          <p:nvPr/>
        </p:nvSpPr>
        <p:spPr>
          <a:xfrm>
            <a:off x="14658724" y="9564528"/>
            <a:ext cx="3124728" cy="386292"/>
          </a:xfrm>
          <a:custGeom>
            <a:avLst/>
            <a:gdLst/>
            <a:ahLst/>
            <a:cxnLst/>
            <a:rect l="l" t="t" r="r" b="b"/>
            <a:pathLst>
              <a:path w="3124728" h="386292">
                <a:moveTo>
                  <a:pt x="0" y="0"/>
                </a:moveTo>
                <a:lnTo>
                  <a:pt x="3124728" y="0"/>
                </a:lnTo>
                <a:lnTo>
                  <a:pt x="3124728" y="386292"/>
                </a:lnTo>
                <a:lnTo>
                  <a:pt x="0" y="3862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38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463550" y="214326"/>
            <a:ext cx="16916400" cy="1221582"/>
            <a:chOff x="0" y="0"/>
            <a:chExt cx="22555200" cy="162877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2555200" cy="1628776"/>
            </a:xfrm>
            <a:custGeom>
              <a:avLst/>
              <a:gdLst/>
              <a:ahLst/>
              <a:cxnLst/>
              <a:rect l="l" t="t" r="r" b="b"/>
              <a:pathLst>
                <a:path w="22555200" h="1628776">
                  <a:moveTo>
                    <a:pt x="0" y="0"/>
                  </a:moveTo>
                  <a:lnTo>
                    <a:pt x="22555200" y="0"/>
                  </a:lnTo>
                  <a:lnTo>
                    <a:pt x="22555200" y="1628776"/>
                  </a:lnTo>
                  <a:lnTo>
                    <a:pt x="0" y="162877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19050"/>
              <a:ext cx="22555200" cy="1647826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5508"/>
                </a:lnSpc>
              </a:pPr>
              <a:r>
                <a:rPr lang="en-US" sz="5400" b="1">
                  <a:solidFill>
                    <a:srgbClr val="DE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UI/UX Mock Ups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3335006" y="8885584"/>
            <a:ext cx="4267200" cy="309564"/>
            <a:chOff x="0" y="0"/>
            <a:chExt cx="5689600" cy="41275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689600" cy="412752"/>
            </a:xfrm>
            <a:custGeom>
              <a:avLst/>
              <a:gdLst/>
              <a:ahLst/>
              <a:cxnLst/>
              <a:rect l="l" t="t" r="r" b="b"/>
              <a:pathLst>
                <a:path w="5689600" h="412752">
                  <a:moveTo>
                    <a:pt x="0" y="0"/>
                  </a:moveTo>
                  <a:lnTo>
                    <a:pt x="5689600" y="0"/>
                  </a:lnTo>
                  <a:lnTo>
                    <a:pt x="5689600" y="412752"/>
                  </a:lnTo>
                  <a:lnTo>
                    <a:pt x="0" y="41275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28575"/>
              <a:ext cx="5689600" cy="44132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r">
                <a:lnSpc>
                  <a:spcPts val="1679"/>
                </a:lnSpc>
              </a:pPr>
              <a:r>
                <a:rPr lang="en-US" sz="1399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7</a:t>
              </a:r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C53F14A1-E6EB-4D5F-68C5-94471167B3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99" y="1397808"/>
            <a:ext cx="8432069" cy="345994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8F046B4-2D82-1A8B-79BE-226DA13411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1599" y="1397808"/>
            <a:ext cx="8987971" cy="345994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2F66840-AAC8-20DF-AD56-D145B99A9C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5089337"/>
            <a:ext cx="8432068" cy="385289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DA86E7D-B462-9606-2EB5-A3F0B53E8A9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1599" y="5143501"/>
            <a:ext cx="8987971" cy="3798728"/>
          </a:xfrm>
          <a:prstGeom prst="rect">
            <a:avLst/>
          </a:prstGeom>
        </p:spPr>
      </p:pic>
    </p:spTree>
  </p:cSld>
  <p:clrMapOvr>
    <a:masterClrMapping/>
  </p:clrMapOvr>
  <p:transition spd="slow">
    <p:wipe dir="r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2ACC7D-75E6-08ED-F8AB-FFC041C0C1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16192287-B2FD-9B33-3E1C-FFFF31DD7C84}"/>
              </a:ext>
            </a:extLst>
          </p:cNvPr>
          <p:cNvSpPr/>
          <p:nvPr/>
        </p:nvSpPr>
        <p:spPr>
          <a:xfrm rot="10966">
            <a:off x="-28621" y="9304369"/>
            <a:ext cx="17915033" cy="0"/>
          </a:xfrm>
          <a:prstGeom prst="line">
            <a:avLst/>
          </a:prstGeom>
          <a:ln w="19050" cap="rnd">
            <a:solidFill>
              <a:srgbClr val="FF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743A54BD-5EF2-0E15-8E32-2BB336F7E1B3}"/>
              </a:ext>
            </a:extLst>
          </p:cNvPr>
          <p:cNvGrpSpPr/>
          <p:nvPr/>
        </p:nvGrpSpPr>
        <p:grpSpPr>
          <a:xfrm>
            <a:off x="668026" y="9293370"/>
            <a:ext cx="4222750" cy="369284"/>
            <a:chOff x="0" y="0"/>
            <a:chExt cx="5630333" cy="492379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E5061452-D2D6-AE15-D7E8-46FD9358BAEB}"/>
                </a:ext>
              </a:extLst>
            </p:cNvPr>
            <p:cNvSpPr/>
            <p:nvPr/>
          </p:nvSpPr>
          <p:spPr>
            <a:xfrm>
              <a:off x="0" y="0"/>
              <a:ext cx="5630333" cy="492379"/>
            </a:xfrm>
            <a:custGeom>
              <a:avLst/>
              <a:gdLst/>
              <a:ahLst/>
              <a:cxnLst/>
              <a:rect l="l" t="t" r="r" b="b"/>
              <a:pathLst>
                <a:path w="5630333" h="492379">
                  <a:moveTo>
                    <a:pt x="0" y="0"/>
                  </a:moveTo>
                  <a:lnTo>
                    <a:pt x="5630333" y="0"/>
                  </a:lnTo>
                  <a:lnTo>
                    <a:pt x="5630333" y="492379"/>
                  </a:lnTo>
                  <a:lnTo>
                    <a:pt x="0" y="49237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0BDB2564-A105-4319-9013-2E2896099E44}"/>
                </a:ext>
              </a:extLst>
            </p:cNvPr>
            <p:cNvSpPr txBox="1"/>
            <p:nvPr/>
          </p:nvSpPr>
          <p:spPr>
            <a:xfrm>
              <a:off x="0" y="-28575"/>
              <a:ext cx="5630333" cy="520954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1679"/>
                </a:lnSpc>
              </a:pPr>
              <a:r>
                <a:rPr lang="en-US" sz="1399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TI Confidential – NDA Restrictions</a:t>
              </a:r>
            </a:p>
          </p:txBody>
        </p:sp>
      </p:grpSp>
      <p:sp>
        <p:nvSpPr>
          <p:cNvPr id="6" name="Freeform 6" descr="ti_logo_powerpoint_1_line.png">
            <a:extLst>
              <a:ext uri="{FF2B5EF4-FFF2-40B4-BE49-F238E27FC236}">
                <a16:creationId xmlns:a16="http://schemas.microsoft.com/office/drawing/2014/main" id="{CFD926F8-D175-35D5-F8D6-48825429BED2}"/>
              </a:ext>
            </a:extLst>
          </p:cNvPr>
          <p:cNvSpPr/>
          <p:nvPr/>
        </p:nvSpPr>
        <p:spPr>
          <a:xfrm>
            <a:off x="14658724" y="9564528"/>
            <a:ext cx="3124728" cy="386292"/>
          </a:xfrm>
          <a:custGeom>
            <a:avLst/>
            <a:gdLst/>
            <a:ahLst/>
            <a:cxnLst/>
            <a:rect l="l" t="t" r="r" b="b"/>
            <a:pathLst>
              <a:path w="3124728" h="386292">
                <a:moveTo>
                  <a:pt x="0" y="0"/>
                </a:moveTo>
                <a:lnTo>
                  <a:pt x="3124728" y="0"/>
                </a:lnTo>
                <a:lnTo>
                  <a:pt x="3124728" y="386292"/>
                </a:lnTo>
                <a:lnTo>
                  <a:pt x="0" y="3862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38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>
            <a:extLst>
              <a:ext uri="{FF2B5EF4-FFF2-40B4-BE49-F238E27FC236}">
                <a16:creationId xmlns:a16="http://schemas.microsoft.com/office/drawing/2014/main" id="{6B4E8CAE-BEAE-753A-D9F9-FCE154267BAE}"/>
              </a:ext>
            </a:extLst>
          </p:cNvPr>
          <p:cNvGrpSpPr/>
          <p:nvPr/>
        </p:nvGrpSpPr>
        <p:grpSpPr>
          <a:xfrm>
            <a:off x="463550" y="214326"/>
            <a:ext cx="16916400" cy="1221582"/>
            <a:chOff x="0" y="0"/>
            <a:chExt cx="22555200" cy="1628776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C833A1E8-C4DA-A4F8-6802-30FE78F0801A}"/>
                </a:ext>
              </a:extLst>
            </p:cNvPr>
            <p:cNvSpPr/>
            <p:nvPr/>
          </p:nvSpPr>
          <p:spPr>
            <a:xfrm>
              <a:off x="0" y="0"/>
              <a:ext cx="22555200" cy="1628776"/>
            </a:xfrm>
            <a:custGeom>
              <a:avLst/>
              <a:gdLst/>
              <a:ahLst/>
              <a:cxnLst/>
              <a:rect l="l" t="t" r="r" b="b"/>
              <a:pathLst>
                <a:path w="22555200" h="1628776">
                  <a:moveTo>
                    <a:pt x="0" y="0"/>
                  </a:moveTo>
                  <a:lnTo>
                    <a:pt x="22555200" y="0"/>
                  </a:lnTo>
                  <a:lnTo>
                    <a:pt x="22555200" y="1628776"/>
                  </a:lnTo>
                  <a:lnTo>
                    <a:pt x="0" y="162877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0AF87840-13D2-6234-47CD-8B4E0EA8D367}"/>
                </a:ext>
              </a:extLst>
            </p:cNvPr>
            <p:cNvSpPr txBox="1"/>
            <p:nvPr/>
          </p:nvSpPr>
          <p:spPr>
            <a:xfrm>
              <a:off x="0" y="-19050"/>
              <a:ext cx="22555200" cy="1647826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5508"/>
                </a:lnSpc>
              </a:pPr>
              <a:r>
                <a:rPr lang="en-US" sz="5400" b="1">
                  <a:solidFill>
                    <a:srgbClr val="DE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UI/UX Mock Ups</a:t>
              </a:r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0B52E31C-546B-E811-5E48-67FDB4771379}"/>
              </a:ext>
            </a:extLst>
          </p:cNvPr>
          <p:cNvGrpSpPr/>
          <p:nvPr/>
        </p:nvGrpSpPr>
        <p:grpSpPr>
          <a:xfrm>
            <a:off x="13335006" y="8885584"/>
            <a:ext cx="4267200" cy="309564"/>
            <a:chOff x="0" y="0"/>
            <a:chExt cx="5689600" cy="412752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F46A56E6-6653-8027-4E25-55DA31828A40}"/>
                </a:ext>
              </a:extLst>
            </p:cNvPr>
            <p:cNvSpPr/>
            <p:nvPr/>
          </p:nvSpPr>
          <p:spPr>
            <a:xfrm>
              <a:off x="0" y="0"/>
              <a:ext cx="5689600" cy="412752"/>
            </a:xfrm>
            <a:custGeom>
              <a:avLst/>
              <a:gdLst/>
              <a:ahLst/>
              <a:cxnLst/>
              <a:rect l="l" t="t" r="r" b="b"/>
              <a:pathLst>
                <a:path w="5689600" h="412752">
                  <a:moveTo>
                    <a:pt x="0" y="0"/>
                  </a:moveTo>
                  <a:lnTo>
                    <a:pt x="5689600" y="0"/>
                  </a:lnTo>
                  <a:lnTo>
                    <a:pt x="5689600" y="412752"/>
                  </a:lnTo>
                  <a:lnTo>
                    <a:pt x="0" y="41275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EB0C708C-A0D9-15DB-4C79-C0AB3E00BFD3}"/>
                </a:ext>
              </a:extLst>
            </p:cNvPr>
            <p:cNvSpPr txBox="1"/>
            <p:nvPr/>
          </p:nvSpPr>
          <p:spPr>
            <a:xfrm>
              <a:off x="0" y="-28575"/>
              <a:ext cx="5689600" cy="44132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r">
                <a:lnSpc>
                  <a:spcPts val="1679"/>
                </a:lnSpc>
              </a:pPr>
              <a:r>
                <a:rPr lang="en-US" sz="1399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7</a:t>
              </a:r>
            </a:p>
          </p:txBody>
        </p:sp>
      </p:grpSp>
      <p:sp>
        <p:nvSpPr>
          <p:cNvPr id="14" name="Freeform 14" descr="Project team - Free people icons">
            <a:extLst>
              <a:ext uri="{FF2B5EF4-FFF2-40B4-BE49-F238E27FC236}">
                <a16:creationId xmlns:a16="http://schemas.microsoft.com/office/drawing/2014/main" id="{26B919E0-7015-784E-7024-88FCB3D99131}"/>
              </a:ext>
            </a:extLst>
          </p:cNvPr>
          <p:cNvSpPr/>
          <p:nvPr/>
        </p:nvSpPr>
        <p:spPr>
          <a:xfrm>
            <a:off x="16478042" y="7667850"/>
            <a:ext cx="1803816" cy="1820678"/>
          </a:xfrm>
          <a:custGeom>
            <a:avLst/>
            <a:gdLst/>
            <a:ahLst/>
            <a:cxnLst/>
            <a:rect l="l" t="t" r="r" b="b"/>
            <a:pathLst>
              <a:path w="1803816" h="1820678">
                <a:moveTo>
                  <a:pt x="0" y="0"/>
                </a:moveTo>
                <a:lnTo>
                  <a:pt x="1803816" y="0"/>
                </a:lnTo>
                <a:lnTo>
                  <a:pt x="1803816" y="1820678"/>
                </a:lnTo>
                <a:lnTo>
                  <a:pt x="0" y="182067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13"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E824E6E-80C9-AA61-97F4-55582A022E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550" y="1176948"/>
            <a:ext cx="8428810" cy="313715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6C97F4D-C548-4689-57E1-225A5F04ED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550" y="4545687"/>
            <a:ext cx="8464550" cy="386044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D754335-0365-9844-CC64-D12F298B248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0371" y="1176946"/>
            <a:ext cx="8607997" cy="313715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A9C088F-7419-620F-461A-3978AC70C00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343" y="4545687"/>
            <a:ext cx="8637026" cy="3860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473181"/>
      </p:ext>
    </p:extLst>
  </p:cSld>
  <p:clrMapOvr>
    <a:masterClrMapping/>
  </p:clrMapOvr>
  <p:transition spd="slow">
    <p:wipe dir="r"/>
  </p:transition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2672</TotalTime>
  <Words>1451</Words>
  <Application>Microsoft Office PowerPoint</Application>
  <PresentationFormat>Custom</PresentationFormat>
  <Paragraphs>192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1" baseType="lpstr">
      <vt:lpstr>Proxima Nova</vt:lpstr>
      <vt:lpstr>Arial Italics</vt:lpstr>
      <vt:lpstr>Arial Bold</vt:lpstr>
      <vt:lpstr>Gill Sans MT</vt:lpstr>
      <vt:lpstr>Arial</vt:lpstr>
      <vt:lpstr>Wingdings</vt:lpstr>
      <vt:lpstr>Arimo Italics</vt:lpstr>
      <vt:lpstr>Calibri</vt:lpstr>
      <vt:lpstr>Proxima Nova Bold</vt:lpstr>
      <vt:lpstr>Gallery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4877bfdaveanfighterstexas.pptx</dc:title>
  <dc:creator>Khushi Singh</dc:creator>
  <cp:lastModifiedBy>Khushi Singh</cp:lastModifiedBy>
  <cp:revision>10</cp:revision>
  <dcterms:created xsi:type="dcterms:W3CDTF">2006-08-16T00:00:00Z</dcterms:created>
  <dcterms:modified xsi:type="dcterms:W3CDTF">2025-04-14T04:50:58Z</dcterms:modified>
  <dc:identifier>DAGjTaGVzmI</dc:identifier>
</cp:coreProperties>
</file>